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 id="2147484762" r:id="rId2"/>
    <p:sldMasterId id="2147484812" r:id="rId3"/>
    <p:sldMasterId id="2147484881" r:id="rId4"/>
    <p:sldMasterId id="2147484958" r:id="rId5"/>
    <p:sldMasterId id="2147484991" r:id="rId6"/>
    <p:sldMasterId id="2147485015" r:id="rId7"/>
    <p:sldMasterId id="2147485042" r:id="rId8"/>
    <p:sldMasterId id="2147485074" r:id="rId9"/>
    <p:sldMasterId id="2147485100" r:id="rId10"/>
    <p:sldMasterId id="2147485137" r:id="rId11"/>
    <p:sldMasterId id="2147485172" r:id="rId12"/>
    <p:sldMasterId id="2147485281" r:id="rId13"/>
  </p:sldMasterIdLst>
  <p:notesMasterIdLst>
    <p:notesMasterId r:id="rId25"/>
  </p:notesMasterIdLst>
  <p:handoutMasterIdLst>
    <p:handoutMasterId r:id="rId26"/>
  </p:handoutMasterIdLst>
  <p:sldIdLst>
    <p:sldId id="4566" r:id="rId14"/>
    <p:sldId id="2142532602" r:id="rId15"/>
    <p:sldId id="2142532652" r:id="rId16"/>
    <p:sldId id="2142532647" r:id="rId17"/>
    <p:sldId id="2142532649" r:id="rId18"/>
    <p:sldId id="2142532650" r:id="rId19"/>
    <p:sldId id="2142532651" r:id="rId20"/>
    <p:sldId id="2142532654" r:id="rId21"/>
    <p:sldId id="2142532655" r:id="rId22"/>
    <p:sldId id="2142532653" r:id="rId23"/>
    <p:sldId id="2142532656" r:id="rId24"/>
  </p:sldIdLst>
  <p:sldSz cx="9144000" cy="5143500" type="screen16x9"/>
  <p:notesSz cx="7077075" cy="9369425"/>
  <p:defaultTex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4" pos="2880">
          <p15:clr>
            <a:srgbClr val="A4A3A4"/>
          </p15:clr>
        </p15:guide>
        <p15:guide id="5" orient="horz" pos="3036" userDrawn="1">
          <p15:clr>
            <a:srgbClr val="A4A3A4"/>
          </p15:clr>
        </p15:guide>
        <p15:guide id="6" pos="3672" userDrawn="1">
          <p15:clr>
            <a:srgbClr val="A4A3A4"/>
          </p15:clr>
        </p15:guide>
        <p15:guide id="7" pos="1920" userDrawn="1">
          <p15:clr>
            <a:srgbClr val="A4A3A4"/>
          </p15:clr>
        </p15:guide>
        <p15:guide id="8" orient="horz" pos="2916" userDrawn="1">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373A"/>
    <a:srgbClr val="0C343C"/>
    <a:srgbClr val="7A42FC"/>
    <a:srgbClr val="B76BFA"/>
    <a:srgbClr val="135CFF"/>
    <a:srgbClr val="05176D"/>
    <a:srgbClr val="000000"/>
    <a:srgbClr val="442CEC"/>
    <a:srgbClr val="927CE0"/>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9" autoAdjust="0"/>
    <p:restoredTop sz="69667" autoAdjust="0"/>
  </p:normalViewPr>
  <p:slideViewPr>
    <p:cSldViewPr snapToGrid="0">
      <p:cViewPr varScale="1">
        <p:scale>
          <a:sx n="93" d="100"/>
          <a:sy n="93" d="100"/>
        </p:scale>
        <p:origin x="280" y="192"/>
      </p:cViewPr>
      <p:guideLst>
        <p:guide pos="2880"/>
        <p:guide orient="horz" pos="3036"/>
        <p:guide pos="3672"/>
        <p:guide pos="1920"/>
        <p:guide orient="horz" pos="2916"/>
      </p:guideLst>
    </p:cSldViewPr>
  </p:slideViewPr>
  <p:outlineViewPr>
    <p:cViewPr>
      <p:scale>
        <a:sx n="33" d="100"/>
        <a:sy n="33" d="100"/>
      </p:scale>
      <p:origin x="0" y="-16512"/>
    </p:cViewPr>
  </p:outlineViewPr>
  <p:notesTextViewPr>
    <p:cViewPr>
      <p:scale>
        <a:sx n="3" d="2"/>
        <a:sy n="3" d="2"/>
      </p:scale>
      <p:origin x="0" y="0"/>
    </p:cViewPr>
  </p:notesTextViewPr>
  <p:sorterViewPr>
    <p:cViewPr varScale="1">
      <p:scale>
        <a:sx n="100" d="100"/>
        <a:sy n="100" d="100"/>
      </p:scale>
      <p:origin x="0" y="-3384"/>
    </p:cViewPr>
  </p:sorterViewPr>
  <p:notesViewPr>
    <p:cSldViewPr snapToGrid="0">
      <p:cViewPr>
        <p:scale>
          <a:sx n="140" d="100"/>
          <a:sy n="140" d="100"/>
        </p:scale>
        <p:origin x="6536" y="82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8.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7" y="151278"/>
            <a:ext cx="1162051"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6F63AE99-270E-E548-BDD7-581C90D629B9}" type="datetime1">
              <a:rPr lang="en-US" sz="900" smtClean="0"/>
              <a:t>12/10/20</a:t>
            </a:fld>
            <a:endParaRPr lang="en-US" sz="900" dirty="0"/>
          </a:p>
        </p:txBody>
      </p:sp>
      <p:sp>
        <p:nvSpPr>
          <p:cNvPr id="80900" name="Rectangle 4"/>
          <p:cNvSpPr>
            <a:spLocks noGrp="1" noChangeArrowheads="1"/>
          </p:cNvSpPr>
          <p:nvPr>
            <p:ph type="ftr" sz="quarter" idx="2"/>
          </p:nvPr>
        </p:nvSpPr>
        <p:spPr bwMode="auto">
          <a:xfrm>
            <a:off x="1595438" y="8950766"/>
            <a:ext cx="4819610"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r>
              <a:rPr lang="en-US" sz="900"/>
              <a:t>IBM Security</a:t>
            </a:r>
            <a:endParaRPr lang="en-US" sz="900" dirty="0"/>
          </a:p>
        </p:txBody>
      </p:sp>
      <p:sp>
        <p:nvSpPr>
          <p:cNvPr id="80901" name="Rectangle 5"/>
          <p:cNvSpPr>
            <a:spLocks noGrp="1" noChangeArrowheads="1"/>
          </p:cNvSpPr>
          <p:nvPr>
            <p:ph type="sldNum" sz="quarter" idx="3"/>
          </p:nvPr>
        </p:nvSpPr>
        <p:spPr bwMode="auto">
          <a:xfrm>
            <a:off x="100567" y="8950766"/>
            <a:ext cx="1494871"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21" algn="r"/>
                <a:tab pos="590490" algn="l"/>
              </a:tabLst>
              <a:defRPr/>
            </a:pPr>
            <a:r>
              <a:rPr lang="en-US" sz="900" dirty="0"/>
              <a:t>	</a:t>
            </a:r>
            <a:fld id="{EF5086F7-8D61-4005-821D-6721B3FC81DA}" type="slidenum">
              <a:rPr lang="en-US" sz="900"/>
              <a:pPr algn="l">
                <a:tabLst>
                  <a:tab pos="285721" algn="r"/>
                  <a:tab pos="590490" algn="l"/>
                </a:tabLst>
                <a:defRPr/>
              </a:pPr>
              <a:t>‹#›</a:t>
            </a:fld>
            <a:r>
              <a:rPr lang="en-US" sz="900" dirty="0"/>
              <a:t>	IBM SECURITY</a:t>
            </a:r>
          </a:p>
        </p:txBody>
      </p:sp>
      <p:pic>
        <p:nvPicPr>
          <p:cNvPr id="7" name="Picture 6"/>
          <p:cNvPicPr>
            <a:picLocks noChangeAspect="1"/>
          </p:cNvPicPr>
          <p:nvPr/>
        </p:nvPicPr>
        <p:blipFill>
          <a:blip r:embed="rId2" cstate="screen">
            <a:lum bright="-100000"/>
            <a:extLst>
              <a:ext uri="{28A0092B-C50C-407E-A947-70E740481C1C}">
                <a14:useLocalDpi xmlns:a14="http://schemas.microsoft.com/office/drawing/2010/main"/>
              </a:ext>
            </a:extLst>
          </a:blip>
          <a:stretch>
            <a:fillRect/>
          </a:stretch>
        </p:blipFill>
        <p:spPr>
          <a:xfrm>
            <a:off x="6567487" y="9092616"/>
            <a:ext cx="342900" cy="128805"/>
          </a:xfrm>
          <a:prstGeom prst="rect">
            <a:avLst/>
          </a:prstGeom>
        </p:spPr>
      </p:pic>
      <p:sp>
        <p:nvSpPr>
          <p:cNvPr id="3" name="Header Placeholder 2"/>
          <p:cNvSpPr>
            <a:spLocks noGrp="1"/>
          </p:cNvSpPr>
          <p:nvPr>
            <p:ph type="hdr" sz="quarter"/>
          </p:nvPr>
        </p:nvSpPr>
        <p:spPr>
          <a:xfrm>
            <a:off x="228600"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4"/>
          <p:cNvSpPr>
            <a:spLocks noGrp="1" noRot="1" noChangeAspect="1" noChangeArrowheads="1" noTextEdit="1"/>
          </p:cNvSpPr>
          <p:nvPr>
            <p:ph type="sldImg" idx="2"/>
          </p:nvPr>
        </p:nvSpPr>
        <p:spPr bwMode="auto">
          <a:xfrm>
            <a:off x="1587500" y="200025"/>
            <a:ext cx="3900488" cy="2195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 name="Footer Placeholder 2">
            <a:extLst>
              <a:ext uri="{FF2B5EF4-FFF2-40B4-BE49-F238E27FC236}">
                <a16:creationId xmlns:a16="http://schemas.microsoft.com/office/drawing/2014/main" id="{784FF9C8-BE08-2E4B-851A-50512DCA5EE8}"/>
              </a:ext>
            </a:extLst>
          </p:cNvPr>
          <p:cNvSpPr>
            <a:spLocks noGrp="1"/>
          </p:cNvSpPr>
          <p:nvPr>
            <p:ph type="ftr" sz="quarter" idx="4"/>
          </p:nvPr>
        </p:nvSpPr>
        <p:spPr>
          <a:xfrm>
            <a:off x="2366292" y="9138458"/>
            <a:ext cx="4500943" cy="182880"/>
          </a:xfrm>
          <a:prstGeom prst="rect">
            <a:avLst/>
          </a:prstGeom>
        </p:spPr>
        <p:txBody>
          <a:bodyPr vert="horz" wrap="none" lIns="0" tIns="0" rIns="0" bIns="0" rtlCol="0" anchor="b"/>
          <a:lstStyle>
            <a:lvl1pPr algn="r">
              <a:defRPr sz="800" b="0" i="0">
                <a:solidFill>
                  <a:schemeClr val="bg1">
                    <a:lumMod val="50000"/>
                  </a:schemeClr>
                </a:solidFill>
                <a:latin typeface="IBM Plex Sans" panose="020B0503050203000203" pitchFamily="34" charset="77"/>
              </a:defRPr>
            </a:lvl1pPr>
          </a:lstStyle>
          <a:p>
            <a:endParaRPr lang="en-US" dirty="0"/>
          </a:p>
        </p:txBody>
      </p:sp>
      <p:sp>
        <p:nvSpPr>
          <p:cNvPr id="7" name="Rectangle 6">
            <a:extLst>
              <a:ext uri="{FF2B5EF4-FFF2-40B4-BE49-F238E27FC236}">
                <a16:creationId xmlns:a16="http://schemas.microsoft.com/office/drawing/2014/main" id="{3F782A94-3354-334A-A12E-8280CD39A47E}"/>
              </a:ext>
            </a:extLst>
          </p:cNvPr>
          <p:cNvSpPr/>
          <p:nvPr/>
        </p:nvSpPr>
        <p:spPr>
          <a:xfrm>
            <a:off x="227215" y="9144000"/>
            <a:ext cx="1950720" cy="177338"/>
          </a:xfrm>
          <a:prstGeom prst="rect">
            <a:avLst/>
          </a:prstGeom>
        </p:spPr>
        <p:txBody>
          <a:bodyPr vert="horz" wrap="none" lIns="0" tIns="0" rIns="0" bIns="0" rtlCol="0" anchor="b"/>
          <a:lstStyle/>
          <a:p>
            <a:pPr marL="0" marR="0" lvl="0" indent="0" algn="l" defTabSz="914400" rtl="0" eaLnBrk="1" fontAlgn="base" latinLnBrk="0" hangingPunct="1">
              <a:lnSpc>
                <a:spcPct val="100000"/>
              </a:lnSpc>
              <a:spcBef>
                <a:spcPct val="0"/>
              </a:spcBef>
              <a:spcAft>
                <a:spcPct val="0"/>
              </a:spcAft>
              <a:buClrTx/>
              <a:buSzTx/>
              <a:buFontTx/>
              <a:buNone/>
              <a:tabLst/>
              <a:defRPr/>
            </a:pPr>
            <a:fld id="{5117CB92-E327-844C-960B-D599601BC180}" type="slidenum">
              <a:rPr lang="en-US" sz="700" b="0" i="0" smtClean="0">
                <a:solidFill>
                  <a:schemeClr val="bg1">
                    <a:lumMod val="50000"/>
                  </a:schemeClr>
                </a:solidFill>
                <a:latin typeface="IBM Plex Sans" panose="020B0503050203000203" pitchFamily="34" charset="77"/>
              </a:rPr>
              <a:pPr marL="0" marR="0" lvl="0" indent="0" algn="l" defTabSz="914400" rtl="0" eaLnBrk="1" fontAlgn="base" latinLnBrk="0" hangingPunct="1">
                <a:lnSpc>
                  <a:spcPct val="100000"/>
                </a:lnSpc>
                <a:spcBef>
                  <a:spcPct val="0"/>
                </a:spcBef>
                <a:spcAft>
                  <a:spcPct val="0"/>
                </a:spcAft>
                <a:buClrTx/>
                <a:buSzTx/>
                <a:buFontTx/>
                <a:buNone/>
                <a:tabLst/>
                <a:defRPr/>
              </a:pPr>
              <a:t>‹#›</a:t>
            </a:fld>
            <a:r>
              <a:rPr lang="en-US" sz="700" b="0" i="0" dirty="0">
                <a:solidFill>
                  <a:schemeClr val="bg1">
                    <a:lumMod val="50000"/>
                  </a:schemeClr>
                </a:solidFill>
                <a:latin typeface="IBM Plex Sans" panose="020B0503050203000203" pitchFamily="34" charset="77"/>
              </a:rPr>
              <a:t>    </a:t>
            </a:r>
            <a:r>
              <a:rPr lang="en-US" sz="600" b="0" i="0" noProof="0" dirty="0">
                <a:solidFill>
                  <a:schemeClr val="bg1">
                    <a:lumMod val="50000"/>
                  </a:schemeClr>
                </a:solidFill>
                <a:latin typeface="IBM Plex Sans" panose="020B0503050203000203" pitchFamily="34" charset="77"/>
              </a:rPr>
              <a:t>© 2019 IBM Corporation</a:t>
            </a:r>
            <a:endParaRPr lang="en-US" sz="600" b="0" i="0" dirty="0">
              <a:solidFill>
                <a:schemeClr val="bg1">
                  <a:lumMod val="50000"/>
                </a:schemeClr>
              </a:solidFill>
              <a:latin typeface="IBM Plex Sans" panose="020B0503050203000203" pitchFamily="34" charset="77"/>
            </a:endParaRPr>
          </a:p>
        </p:txBody>
      </p:sp>
      <p:sp>
        <p:nvSpPr>
          <p:cNvPr id="4" name="Notes Placeholder 3">
            <a:extLst>
              <a:ext uri="{FF2B5EF4-FFF2-40B4-BE49-F238E27FC236}">
                <a16:creationId xmlns:a16="http://schemas.microsoft.com/office/drawing/2014/main" id="{A02F9ED0-3865-8348-A08A-9684FD3671C5}"/>
              </a:ext>
            </a:extLst>
          </p:cNvPr>
          <p:cNvSpPr>
            <a:spLocks noGrp="1"/>
          </p:cNvSpPr>
          <p:nvPr>
            <p:ph type="body" sz="quarter" idx="3"/>
          </p:nvPr>
        </p:nvSpPr>
        <p:spPr>
          <a:xfrm>
            <a:off x="72771" y="2487168"/>
            <a:ext cx="6931534" cy="66476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540"/>
      </a:spcBef>
      <a:spcAft>
        <a:spcPct val="0"/>
      </a:spcAft>
      <a:defRPr sz="900" b="0" i="0" kern="1200">
        <a:solidFill>
          <a:schemeClr val="tx1"/>
        </a:solidFill>
        <a:latin typeface="IBM Plex Sans" panose="020B0503050203000203" pitchFamily="34" charset="77"/>
        <a:ea typeface="+mn-ea"/>
        <a:cs typeface="Arial" charset="0"/>
      </a:defRPr>
    </a:lvl1pPr>
    <a:lvl2pPr marL="124302" indent="-122873" algn="l" rtl="0" eaLnBrk="0" fontAlgn="base" hangingPunct="0">
      <a:spcBef>
        <a:spcPct val="20000"/>
      </a:spcBef>
      <a:spcAft>
        <a:spcPct val="0"/>
      </a:spcAft>
      <a:buChar char="•"/>
      <a:defRPr sz="900" b="0" i="0" kern="1200">
        <a:solidFill>
          <a:schemeClr val="tx1"/>
        </a:solidFill>
        <a:latin typeface="IBM Plex Sans" panose="020B0503050203000203" pitchFamily="34" charset="77"/>
        <a:ea typeface="+mn-ea"/>
        <a:cs typeface="Arial" charset="0"/>
      </a:defRPr>
    </a:lvl2pPr>
    <a:lvl3pPr marL="232887" indent="-107157"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3pPr>
    <a:lvl4pPr marL="367189" indent="-132874"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4pPr>
    <a:lvl5pPr marL="515938" indent="-107950" algn="l" rtl="0" eaLnBrk="0" fontAlgn="base" hangingPunct="0">
      <a:spcBef>
        <a:spcPct val="30000"/>
      </a:spcBef>
      <a:spcAft>
        <a:spcPct val="0"/>
      </a:spcAft>
      <a:buChar char="•"/>
      <a:tabLst/>
      <a:defRPr sz="1080" b="0" i="0" kern="1200">
        <a:solidFill>
          <a:schemeClr val="tx1"/>
        </a:solidFill>
        <a:latin typeface="Arial" charset="0"/>
        <a:ea typeface="+mn-ea"/>
        <a:cs typeface="Arial" charset="0"/>
      </a:defRPr>
    </a:lvl5pPr>
    <a:lvl6pPr marL="2057400" algn="l" defTabSz="822960" rtl="0" eaLnBrk="1" latinLnBrk="0" hangingPunct="1">
      <a:defRPr sz="1080" kern="1200">
        <a:solidFill>
          <a:schemeClr val="tx1"/>
        </a:solidFill>
        <a:latin typeface="+mn-lt"/>
        <a:ea typeface="+mn-ea"/>
        <a:cs typeface="+mn-cs"/>
      </a:defRPr>
    </a:lvl6pPr>
    <a:lvl7pPr marL="2468880" algn="l" defTabSz="822960" rtl="0" eaLnBrk="1" latinLnBrk="0" hangingPunct="1">
      <a:defRPr sz="1080" kern="1200">
        <a:solidFill>
          <a:schemeClr val="tx1"/>
        </a:solidFill>
        <a:latin typeface="+mn-lt"/>
        <a:ea typeface="+mn-ea"/>
        <a:cs typeface="+mn-cs"/>
      </a:defRPr>
    </a:lvl7pPr>
    <a:lvl8pPr marL="2880360" algn="l" defTabSz="822960" rtl="0" eaLnBrk="1" latinLnBrk="0" hangingPunct="1">
      <a:defRPr sz="1080" kern="1200">
        <a:solidFill>
          <a:schemeClr val="tx1"/>
        </a:solidFill>
        <a:latin typeface="+mn-lt"/>
        <a:ea typeface="+mn-ea"/>
        <a:cs typeface="+mn-cs"/>
      </a:defRPr>
    </a:lvl8pPr>
    <a:lvl9pPr marL="3291840" algn="l" defTabSz="822960" rtl="0" eaLnBrk="1" latinLnBrk="0" hangingPunct="1">
      <a:defRPr sz="1080" kern="1200">
        <a:solidFill>
          <a:schemeClr val="tx1"/>
        </a:solidFill>
        <a:latin typeface="+mn-lt"/>
        <a:ea typeface="+mn-ea"/>
        <a:cs typeface="+mn-cs"/>
      </a:defRPr>
    </a:lvl9pPr>
  </p:notesStyle>
  <p:extLst>
    <p:ext uri="{620B2872-D7B9-4A21-9093-7833F8D536E1}">
      <p15:sldGuideLst xmlns:p15="http://schemas.microsoft.com/office/powerpoint/2012/main">
        <p15:guide id="1" pos="4320" userDrawn="1">
          <p15:clr>
            <a:srgbClr val="F26B43"/>
          </p15:clr>
        </p15:guide>
        <p15:guide id="2" pos="144" userDrawn="1">
          <p15:clr>
            <a:srgbClr val="F26B43"/>
          </p15:clr>
        </p15:guide>
        <p15:guide id="3" orient="horz" pos="1560" userDrawn="1">
          <p15:clr>
            <a:srgbClr val="F26B43"/>
          </p15:clr>
        </p15:guide>
        <p15:guide id="4" orient="horz" pos="120" userDrawn="1">
          <p15:clr>
            <a:srgbClr val="F26B43"/>
          </p15:clr>
        </p15:guide>
        <p15:guide id="5" orient="horz" pos="15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64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16622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50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08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420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757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28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3285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087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29574241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Tree>
    <p:extLst>
      <p:ext uri="{BB962C8B-B14F-4D97-AF65-F5344CB8AC3E}">
        <p14:creationId xmlns:p14="http://schemas.microsoft.com/office/powerpoint/2010/main" val="3293299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398423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55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2353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55865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1970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7703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326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461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3780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70978052"/>
      </p:ext>
    </p:extLst>
  </p:cSld>
  <p:clrMapOvr>
    <a:masterClrMapping/>
  </p:clrMapOvr>
  <p:transition spd="slow">
    <p:push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12460574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68010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41386064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266485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87635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271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1418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5514310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485770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07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2619479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436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58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3124887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558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646292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5223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4299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723328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6465032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78860518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52109"/>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9337822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747528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78032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14749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61584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80806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9625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7007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56017"/>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9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6427595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0577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9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711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81185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86339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332058"/>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4170766"/>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6525578"/>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5824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28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17029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2242004"/>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51792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7051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819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307766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5238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540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43249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058783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148908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5302474"/>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373133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64138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6357338"/>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03" indent="0" algn="ctr">
              <a:buNone/>
              <a:defRPr sz="1350"/>
            </a:lvl2pPr>
            <a:lvl3pPr marL="617204" indent="0" algn="ctr">
              <a:buNone/>
              <a:defRPr sz="1215"/>
            </a:lvl3pPr>
            <a:lvl4pPr marL="925807" indent="0" algn="ctr">
              <a:buNone/>
              <a:defRPr sz="1080"/>
            </a:lvl4pPr>
            <a:lvl5pPr marL="1234409" indent="0" algn="ctr">
              <a:buNone/>
              <a:defRPr sz="1080"/>
            </a:lvl5pPr>
            <a:lvl6pPr marL="1543012" indent="0" algn="ctr">
              <a:buNone/>
              <a:defRPr sz="1080"/>
            </a:lvl6pPr>
            <a:lvl7pPr marL="1851614" indent="0" algn="ctr">
              <a:buNone/>
              <a:defRPr sz="1080"/>
            </a:lvl7pPr>
            <a:lvl8pPr marL="2160216" indent="0" algn="ctr">
              <a:buNone/>
              <a:defRPr sz="1080"/>
            </a:lvl8pPr>
            <a:lvl9pPr marL="2468819"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9"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87" indent="0" algn="r">
              <a:buFontTx/>
              <a:buNone/>
              <a:defRPr sz="1260" i="1"/>
            </a:lvl2pPr>
            <a:lvl3pPr marL="345749" indent="0" algn="r">
              <a:buFontTx/>
              <a:buNone/>
              <a:defRPr sz="1260" i="1"/>
            </a:lvl3pPr>
            <a:lvl4pPr marL="470048" indent="0" algn="r">
              <a:buFontTx/>
              <a:buNone/>
              <a:defRPr sz="1260" i="1"/>
            </a:lvl4pPr>
            <a:lvl5pPr marL="627206"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9" y="3501711"/>
            <a:ext cx="4104436" cy="200981"/>
          </a:xfrm>
          <a:prstGeom prst="rect">
            <a:avLst/>
          </a:prstGeom>
        </p:spPr>
        <p:txBody>
          <a:bodyPr lIns="0" tIns="0" rIns="0" bIns="0" anchor="t" anchorCtr="0">
            <a:noAutofit/>
          </a:bodyPr>
          <a:lstStyle>
            <a:lvl1pPr marL="0" marR="0" indent="0" algn="l" defTabSz="617204"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Security / © 2019 IBM Corporation</a:t>
            </a:r>
            <a:endParaRPr lang="en-US" dirty="0"/>
          </a:p>
        </p:txBody>
      </p:sp>
    </p:spTree>
    <p:extLst>
      <p:ext uri="{BB962C8B-B14F-4D97-AF65-F5344CB8AC3E}">
        <p14:creationId xmlns:p14="http://schemas.microsoft.com/office/powerpoint/2010/main" val="2519958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747265665"/>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65385254"/>
      </p:ext>
    </p:extLst>
  </p:cSld>
  <p:clrMapOvr>
    <a:masterClrMapping/>
  </p:clrMapOvr>
  <p:transition spd="slow">
    <p:push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821295"/>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6892449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0555007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7344737"/>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1998382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1344000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26750580"/>
      </p:ext>
    </p:extLst>
  </p:cSld>
  <p:clrMapOvr>
    <a:masterClrMapping/>
  </p:clrMapOvr>
  <p:transition spd="slow">
    <p:push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44808838"/>
      </p:ext>
    </p:extLst>
  </p:cSld>
  <p:clrMapOvr>
    <a:masterClrMapping/>
  </p:clrMapOvr>
  <p:transition spd="slow">
    <p:push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961170489"/>
      </p:ext>
    </p:extLst>
  </p:cSld>
  <p:clrMapOvr>
    <a:masterClrMapping/>
  </p:clrMapOvr>
  <p:transition spd="slow">
    <p:push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926217047"/>
      </p:ext>
    </p:extLst>
  </p:cSld>
  <p:clrMapOvr>
    <a:masterClrMapping/>
  </p:clrMapOvr>
  <p:transition spd="slow">
    <p:push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37271095"/>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64832911"/>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1797517"/>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16847929"/>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4629137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7117527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33235245"/>
      </p:ext>
    </p:extLst>
  </p:cSld>
  <p:clrMapOvr>
    <a:masterClrMapping/>
  </p:clrMapOvr>
  <p:transition spd="slow">
    <p:push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47030623"/>
      </p:ext>
    </p:extLst>
  </p:cSld>
  <p:clrMapOvr>
    <a:masterClrMapping/>
  </p:clrMapOvr>
  <p:transition spd="slow">
    <p:push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72041420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6736048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664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Black Bkg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r>
              <a:rPr lang="en-GB">
                <a:solidFill>
                  <a:srgbClr val="FFFFFF"/>
                </a:solidFill>
              </a:rPr>
              <a:t>IBM CONFIDENTIAL</a:t>
            </a:r>
          </a:p>
        </p:txBody>
      </p:sp>
    </p:spTree>
    <p:extLst>
      <p:ext uri="{BB962C8B-B14F-4D97-AF65-F5344CB8AC3E}">
        <p14:creationId xmlns:p14="http://schemas.microsoft.com/office/powerpoint/2010/main" val="527872"/>
      </p:ext>
    </p:extLst>
  </p:cSld>
  <p:clrMapOvr>
    <a:masterClrMapping/>
  </p:clrMapOvr>
  <p:transition spd="slow">
    <p:push dir="r"/>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308388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881064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4386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27916189"/>
      </p:ext>
    </p:extLst>
  </p:cSld>
  <p:clrMapOvr>
    <a:masterClrMapping/>
  </p:clrMapOvr>
  <p:transition spd="slow">
    <p:push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14684593"/>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52477048"/>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108274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164315"/>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091949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2430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162672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579180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567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35255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50599160"/>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74156857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3454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704603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02953920"/>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50068782"/>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6613628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130855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714052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4066590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409208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2143587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59968947"/>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89692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0358051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24781458"/>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813852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34362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13834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74909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51043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2965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52927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3942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104946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7676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850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81518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651842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826151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729955"/>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402032"/>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6676016"/>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4153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83421291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228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676896"/>
      </p:ext>
    </p:extLst>
  </p:cSld>
  <p:clrMapOvr>
    <a:overrideClrMapping bg1="dk1" tx1="lt1" bg2="dk2" tx2="lt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680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94865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16902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368428"/>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3588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8200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0493018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65162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814920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370567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17996979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1731146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2205313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48712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6741667"/>
      </p:ext>
    </p:extLst>
  </p:cSld>
  <p:clrMapOvr>
    <a:overrideClrMapping bg1="lt1" tx1="dk1" bg2="lt2" tx2="dk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7120915"/>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7957660"/>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00987700"/>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7921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90862358"/>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868933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236496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423565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50969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396277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20968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607678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658629078"/>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25420623"/>
      </p:ext>
    </p:extLst>
  </p:cSld>
  <p:clrMapOvr>
    <a:masterClrMapping/>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1036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no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243555"/>
            <a:ext cx="8686800" cy="0"/>
          </a:xfrm>
          <a:prstGeom prst="line">
            <a:avLst/>
          </a:prstGeom>
          <a:ln w="95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350470"/>
            <a:ext cx="8686800" cy="274538"/>
          </a:xfrm>
        </p:spPr>
        <p:txBody>
          <a:bodyPr wrap="square" lIns="0" tIns="0" rIns="0" bIns="0" anchor="ctr" anchorCtr="0">
            <a:noAutofit/>
          </a:bodyPr>
          <a:lstStyle>
            <a:lvl1pPr algn="ctr">
              <a:defRPr lang="en-US" sz="1000" b="0" i="0" dirty="0">
                <a:solidFill>
                  <a:schemeClr val="accent6"/>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solidFill>
                  <a:schemeClr val="bg1"/>
                </a:solidFill>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solidFill>
                  <a:schemeClr val="bg1"/>
                </a:solidFill>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sp>
        <p:nvSpPr>
          <p:cNvPr id="2" name="Footer Placeholder 1">
            <a:extLst>
              <a:ext uri="{FF2B5EF4-FFF2-40B4-BE49-F238E27FC236}">
                <a16:creationId xmlns:a16="http://schemas.microsoft.com/office/drawing/2014/main" id="{519C5E59-52EF-EE47-9389-BED10DA061A9}"/>
              </a:ext>
            </a:extLst>
          </p:cNvPr>
          <p:cNvSpPr>
            <a:spLocks noGrp="1"/>
          </p:cNvSpPr>
          <p:nvPr>
            <p:ph type="ftr" sz="quarter" idx="29"/>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282680EF-D606-5F42-960A-69EEAF716062}"/>
              </a:ext>
            </a:extLst>
          </p:cNvPr>
          <p:cNvSpPr>
            <a:spLocks noGrp="1"/>
          </p:cNvSpPr>
          <p:nvPr>
            <p:ph type="sldNum" sz="quarter" idx="30"/>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598377" y="214800"/>
            <a:ext cx="8178800" cy="299550"/>
          </a:xfrm>
        </p:spPr>
        <p:txBody>
          <a:bodyPr/>
          <a:lstStyle>
            <a:lvl1pPr>
              <a:defRPr sz="1600" b="0" i="0">
                <a:solidFill>
                  <a:schemeClr val="bg1"/>
                </a:solidFill>
                <a:latin typeface="IBM Plex Sans" panose="020B0503050203000203" pitchFamily="34" charset="77"/>
              </a:defRPr>
            </a:lvl1pPr>
          </a:lstStyle>
          <a:p>
            <a:r>
              <a:rPr lang="en-US" dirty="0"/>
              <a:t>Click to edit Master header text</a:t>
            </a:r>
          </a:p>
        </p:txBody>
      </p:sp>
    </p:spTree>
    <p:extLst>
      <p:ext uri="{BB962C8B-B14F-4D97-AF65-F5344CB8AC3E}">
        <p14:creationId xmlns:p14="http://schemas.microsoft.com/office/powerpoint/2010/main" val="17124730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213782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160412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2374083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7258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31306076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38401886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6759684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59351903"/>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16573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9922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 Light Background">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1AC265CD-460D-8745-B3E3-DD305AC1FB46}"/>
              </a:ext>
            </a:extLst>
          </p:cNvPr>
          <p:cNvSpPr>
            <a:spLocks noGrp="1"/>
          </p:cNvSpPr>
          <p:nvPr>
            <p:ph type="ftr" sz="quarter" idx="13"/>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0C6B3332-4666-8A48-B9D7-B2CB55D4B24E}"/>
              </a:ext>
            </a:extLst>
          </p:cNvPr>
          <p:cNvSpPr>
            <a:spLocks noGrp="1"/>
          </p:cNvSpPr>
          <p:nvPr>
            <p:ph type="sldNum" sz="quarter" idx="14"/>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084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3886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788130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6940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10813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2983589"/>
      </p:ext>
    </p:extLst>
  </p:cSld>
  <p:clrMapOvr>
    <a:overrideClrMapping bg1="dk1" tx1="lt1" bg2="dk2"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51575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22469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8841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44573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3730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
            <a:ext cx="9144000" cy="5156200"/>
          </a:xfrm>
          <a:prstGeom prst="rect">
            <a:avLst/>
          </a:prstGeom>
        </p:spPr>
      </p:pic>
      <p:sp>
        <p:nvSpPr>
          <p:cNvPr id="2" name="Title 1"/>
          <p:cNvSpPr>
            <a:spLocks noGrp="1"/>
          </p:cNvSpPr>
          <p:nvPr>
            <p:ph type="title"/>
          </p:nvPr>
        </p:nvSpPr>
        <p:spPr>
          <a:xfrm>
            <a:off x="210312" y="201168"/>
            <a:ext cx="6419088"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marL="0" indent="0">
              <a:spcBef>
                <a:spcPts val="0"/>
              </a:spcBef>
              <a:tabLst>
                <a:tab pos="4054475" algn="r"/>
              </a:tabLst>
              <a:defRPr/>
            </a:lvl1pPr>
            <a:lvl2pPr marL="0" indent="0">
              <a:spcBef>
                <a:spcPts val="0"/>
              </a:spcBef>
              <a:buNone/>
              <a:tabLst>
                <a:tab pos="4054475" algn="r"/>
              </a:tabLst>
              <a:defRPr/>
            </a:lvl2pPr>
            <a:lvl3pPr marL="0" indent="0">
              <a:spcBef>
                <a:spcPts val="0"/>
              </a:spcBef>
              <a:buNone/>
              <a:tabLst>
                <a:tab pos="4054475" algn="r"/>
              </a:tabLst>
              <a:defRPr/>
            </a:lvl3pPr>
            <a:lvl4pPr marL="0" indent="0">
              <a:spcBef>
                <a:spcPts val="0"/>
              </a:spcBef>
              <a:buNone/>
              <a:tabLst>
                <a:tab pos="4054475" algn="r"/>
              </a:tabLst>
              <a:defRPr/>
            </a:lvl4pPr>
            <a:lvl5pPr marL="0" indent="0">
              <a:spcBef>
                <a:spcPts val="0"/>
              </a:spcBef>
              <a:buNone/>
              <a:tabLst>
                <a:tab pos="4054475" algn="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9C98A17-7A90-7746-BA8F-5218E9E4E95F}"/>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31D0A0B-346E-AB4F-92A6-B5B90967298D}"/>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381644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814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34693"/>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944670"/>
      </p:ext>
    </p:extLst>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72929"/>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10009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0658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0627320"/>
      </p:ext>
    </p:extLst>
  </p:cSld>
  <p:clrMapOvr>
    <a:overrideClrMapping bg1="dk1" tx1="lt1" bg2="dk2" tx2="lt2" accent1="accent1" accent2="accent2" accent3="accent3" accent4="accent4" accent5="accent5" accent6="accent6" hlink="hlink" folHlink="folHlink"/>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78053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294559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6154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5195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74125"/>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337942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034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9000137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8888666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333773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8971378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05637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54392244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2085954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38763854"/>
      </p:ext>
    </p:extLst>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09854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1"/>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0161"/>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69332"/>
          </a:xfrm>
        </p:spPr>
        <p:txBody>
          <a:bodyPr wrap="square">
            <a:spAutoFit/>
          </a:bodyPr>
          <a:lstStyle>
            <a:lvl1pPr>
              <a:defRPr>
                <a:solidFill>
                  <a:srgbClr val="FFFFFF"/>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D42913A3-0518-8044-8811-CF61AF96036D}"/>
              </a:ext>
            </a:extLst>
          </p:cNvPr>
          <p:cNvSpPr>
            <a:spLocks noGrp="1"/>
          </p:cNvSpPr>
          <p:nvPr>
            <p:ph type="ftr" sz="quarter" idx="16"/>
          </p:nvPr>
        </p:nvSpPr>
        <p:spPr/>
        <p:txBody>
          <a:bodyPr/>
          <a:lstStyle/>
          <a:p>
            <a:r>
              <a:rPr lang="en-US"/>
              <a:t>IBM CONFIDENTIAL</a:t>
            </a:r>
            <a:endParaRPr lang="en-US" sz="800" spc="-27" dirty="0">
              <a:solidFill>
                <a:srgbClr val="C00000"/>
              </a:solidFill>
              <a:latin typeface="IBM Plex Sans SemiBold" panose="020B0703050203000203" pitchFamily="34" charset="0"/>
              <a:ea typeface="ＭＳ Ｐゴシック" pitchFamily="34" charset="-128"/>
              <a:cs typeface="Arial" charset="0"/>
            </a:endParaRPr>
          </a:p>
        </p:txBody>
      </p:sp>
    </p:spTree>
    <p:extLst>
      <p:ext uri="{BB962C8B-B14F-4D97-AF65-F5344CB8AC3E}">
        <p14:creationId xmlns:p14="http://schemas.microsoft.com/office/powerpoint/2010/main" val="654787261"/>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1640654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17081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665119"/>
      </p:ext>
    </p:extLst>
  </p:cSld>
  <p:clrMapOvr>
    <a:overrideClrMapping bg1="dk1" tx1="lt1" bg2="dk2" tx2="lt2" accent1="accent1" accent2="accent2" accent3="accent3" accent4="accent4" accent5="accent5" accent6="accent6" hlink="hlink" folHlink="folHlink"/>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524223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37384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06433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81458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406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344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61896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99531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274911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30451"/>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752165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3657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615808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843517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5022209"/>
      </p:ext>
    </p:extLst>
  </p:cSld>
  <p:clrMapOvr>
    <a:overrideClrMapping bg1="dk1" tx1="lt1" bg2="dk2" tx2="lt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132837"/>
      </p:ext>
    </p:extLst>
  </p:cSld>
  <p:clrMapOvr>
    <a:overrideClrMapping bg1="dk1" tx1="lt1" bg2="dk2" tx2="lt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31319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42689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992354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60671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3450112"/>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966182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189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63888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0840996"/>
      </p:ext>
    </p:extLst>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53657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3730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561511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03784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7704090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330814140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1733043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Tree>
    <p:extLst>
      <p:ext uri="{BB962C8B-B14F-4D97-AF65-F5344CB8AC3E}">
        <p14:creationId xmlns:p14="http://schemas.microsoft.com/office/powerpoint/2010/main" val="5753110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text, 2-column">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606"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b="0" i="0">
                <a:solidFill>
                  <a:srgbClr val="000000"/>
                </a:solidFill>
                <a:latin typeface="IBM Plex Sans" panose="020B0503050203000203" pitchFamily="34" charset="0"/>
              </a:defRPr>
            </a:lvl1pPr>
            <a:lvl2pPr>
              <a:buClrTx/>
              <a:defRPr b="0" i="0">
                <a:solidFill>
                  <a:srgbClr val="000000"/>
                </a:solidFill>
                <a:latin typeface="IBM Plex Sans" panose="020B0503050203000203" pitchFamily="34" charset="0"/>
              </a:defRPr>
            </a:lvl2pPr>
            <a:lvl3pPr>
              <a:buClrTx/>
              <a:defRPr b="0" i="0">
                <a:solidFill>
                  <a:srgbClr val="000000"/>
                </a:solidFill>
                <a:latin typeface="IBM Plex Sans" panose="020B0503050203000203" pitchFamily="34" charset="0"/>
              </a:defRPr>
            </a:lvl3pPr>
            <a:lvl4pPr>
              <a:buClrTx/>
              <a:defRPr b="0" i="0">
                <a:solidFill>
                  <a:srgbClr val="000000"/>
                </a:solidFill>
                <a:latin typeface="IBM Plex Sans" panose="020B0503050203000203" pitchFamily="34" charset="0"/>
              </a:defRPr>
            </a:lvl4pPr>
            <a:lvl5pPr>
              <a:buClrTx/>
              <a:defRPr b="0" i="0">
                <a:solidFill>
                  <a:srgbClr val="000000"/>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C52789BD-20B8-E744-83BF-7B1718BC15A1}"/>
              </a:ext>
            </a:extLst>
          </p:cNvPr>
          <p:cNvSpPr>
            <a:spLocks noGrp="1"/>
          </p:cNvSpPr>
          <p:nvPr>
            <p:ph type="title"/>
          </p:nvPr>
        </p:nvSpPr>
        <p:spPr>
          <a:xfrm>
            <a:off x="210311" y="201168"/>
            <a:ext cx="4131963" cy="332399"/>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29676543"/>
      </p:ext>
    </p:extLst>
  </p:cSld>
  <p:clrMapOvr>
    <a:overrideClrMapping bg1="dk1" tx1="lt1" bg2="dk2" tx2="lt2" accent1="accent1" accent2="accent2" accent3="accent3" accent4="accent4" accent5="accent5" accent6="accent6" hlink="hlink" folHlink="folHlink"/>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800600" y="1280160"/>
            <a:ext cx="4114800" cy="3206750"/>
          </a:xfrm>
        </p:spPr>
        <p:txBody>
          <a:bodyPr/>
          <a:lstStyle>
            <a:lvl1pPr>
              <a:buClrTx/>
              <a:defRPr b="0" i="0">
                <a:solidFill>
                  <a:schemeClr val="tx1"/>
                </a:solidFill>
                <a:latin typeface="IBM Plex Sans" panose="020B0503050203000203" pitchFamily="34" charset="0"/>
              </a:defRPr>
            </a:lvl1pPr>
            <a:lvl2pPr>
              <a:buClrTx/>
              <a:defRPr b="0" i="0">
                <a:solidFill>
                  <a:schemeClr val="tx1"/>
                </a:solidFill>
                <a:latin typeface="IBM Plex Sans" panose="020B0503050203000203" pitchFamily="34" charset="0"/>
              </a:defRPr>
            </a:lvl2pPr>
            <a:lvl3pPr>
              <a:buClrTx/>
              <a:defRPr b="0" i="0">
                <a:solidFill>
                  <a:schemeClr val="tx1"/>
                </a:solidFill>
                <a:latin typeface="IBM Plex Sans" panose="020B0503050203000203" pitchFamily="34" charset="0"/>
              </a:defRPr>
            </a:lvl3pPr>
            <a:lvl4pPr>
              <a:buClrTx/>
              <a:defRPr b="0" i="0">
                <a:solidFill>
                  <a:schemeClr val="tx1"/>
                </a:solidFill>
                <a:latin typeface="IBM Plex Sans" panose="020B0503050203000203" pitchFamily="34" charset="0"/>
              </a:defRPr>
            </a:lvl4pPr>
            <a:lvl5pPr>
              <a:buClrTx/>
              <a:defRPr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1" y="1280160"/>
            <a:ext cx="4133089" cy="3206750"/>
          </a:xfrm>
        </p:spPr>
        <p:txBody>
          <a:bodyPr/>
          <a:lstStyle>
            <a:lvl1pPr>
              <a:buClrTx/>
              <a:defRPr sz="2400" b="0" i="0">
                <a:solidFill>
                  <a:schemeClr val="tx1"/>
                </a:solidFill>
                <a:latin typeface="IBM Plex Sans Light" panose="020B0403050203000203" pitchFamily="34" charset="0"/>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E5C3633-021B-B441-AD31-8430011541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9212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89611555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74786227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561981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16028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65625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00807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44379"/>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544452"/>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778132"/>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1536302300"/>
      </p:ext>
    </p:extLst>
  </p:cSld>
  <p:clrMapOvr>
    <a:overrideClrMapping bg1="dk1" tx1="lt1" bg2="dk2" tx2="lt2" accent1="accent1" accent2="accent2" accent3="accent3" accent4="accent4" accent5="accent5" accent6="accent6" hlink="hlink" folHlink="folHlink"/>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318966"/>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88682"/>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226544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CONFIDENTIAL</a:t>
            </a:r>
            <a:endParaRPr lang="en-US" dirty="0"/>
          </a:p>
        </p:txBody>
      </p:sp>
    </p:spTree>
    <p:extLst>
      <p:ext uri="{BB962C8B-B14F-4D97-AF65-F5344CB8AC3E}">
        <p14:creationId xmlns:p14="http://schemas.microsoft.com/office/powerpoint/2010/main" val="7122387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8092266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940087"/>
      </p:ext>
    </p:extLst>
  </p:cSld>
  <p:clrMapOvr>
    <a:overrideClrMapping bg1="dk1" tx1="lt1" bg2="dk2" tx2="lt2" accent1="accent1" accent2="accent2" accent3="accent3" accent4="accent4" accent5="accent5" accent6="accent6" hlink="hlink" folHlink="folHlink"/>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15568986"/>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1454429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365065"/>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946770"/>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91504"/>
      </p:ext>
    </p:extLst>
  </p:cSld>
  <p:clrMapOvr>
    <a:overrideClrMapping bg1="dk1" tx1="lt1" bg2="dk2"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0679192"/>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55601"/>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201236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754292816"/>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791538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18053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844061480"/>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79704104"/>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7981082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CONFIDENTIAL</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48004686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947029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44525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94368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4532295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0648504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112546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7230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99788851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67"/>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881050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90948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31511432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0371273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89553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924164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5336415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4569718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82296"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6425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4791456" y="1930400"/>
            <a:ext cx="1837944" cy="2565400"/>
          </a:xfrm>
        </p:spPr>
        <p:txBody>
          <a:bodyPr/>
          <a:lstStyle/>
          <a:p>
            <a:pPr lvl="0"/>
            <a:r>
              <a:rPr lang="en-US"/>
              <a:t>Click to edit Master text styles</a:t>
            </a:r>
          </a:p>
        </p:txBody>
      </p:sp>
      <p:sp>
        <p:nvSpPr>
          <p:cNvPr id="12" name="Text Placeholder 11"/>
          <p:cNvSpPr>
            <a:spLocks noGrp="1"/>
          </p:cNvSpPr>
          <p:nvPr>
            <p:ph type="body" sz="quarter" idx="15"/>
          </p:nvPr>
        </p:nvSpPr>
        <p:spPr>
          <a:xfrm>
            <a:off x="7077456" y="1930400"/>
            <a:ext cx="1837944" cy="2565400"/>
          </a:xfrm>
        </p:spPr>
        <p:txBody>
          <a:bodyPr/>
          <a:lstStyle/>
          <a:p>
            <a:pPr lvl="0"/>
            <a:r>
              <a:rPr lang="en-US"/>
              <a:t>Click to 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89050"/>
            <a:ext cx="4113338" cy="3206750"/>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4791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7077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4" name="Footer Placeholder 3">
            <a:extLst>
              <a:ext uri="{FF2B5EF4-FFF2-40B4-BE49-F238E27FC236}">
                <a16:creationId xmlns:a16="http://schemas.microsoft.com/office/drawing/2014/main" id="{50111EAB-E468-074C-88EE-F32D73DC9968}"/>
              </a:ext>
            </a:extLst>
          </p:cNvPr>
          <p:cNvSpPr>
            <a:spLocks noGrp="1"/>
          </p:cNvSpPr>
          <p:nvPr>
            <p:ph type="ftr" sz="quarter" idx="21"/>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EEC1BFD-391B-3C42-B51B-C07C8E99046A}"/>
              </a:ext>
            </a:extLst>
          </p:cNvPr>
          <p:cNvSpPr>
            <a:spLocks noGrp="1"/>
          </p:cNvSpPr>
          <p:nvPr>
            <p:ph type="sldNum" sz="quarter" idx="22"/>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679796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73571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a:stretch>
            <a:fillRect/>
          </a:stretch>
        </p:blipFill>
        <p:spPr>
          <a:xfrm>
            <a:off x="82296"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94774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7393885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2867817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0"/>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0160"/>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rgbClr val="FFFFFF"/>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a:xfrm>
            <a:off x="197183" y="4825970"/>
            <a:ext cx="2893484" cy="91440"/>
          </a:xfrm>
        </p:spPr>
        <p:txBody>
          <a:bodyPr/>
          <a:lstStyle>
            <a:lvl1pPr>
              <a:defRPr>
                <a:solidFill>
                  <a:srgbClr val="868D95"/>
                </a:solidFill>
              </a:defRPr>
            </a:lvl1pPr>
          </a:lstStyle>
          <a:p>
            <a:r>
              <a:rPr lang="en-US"/>
              <a:t>IBM CONFIDENTIAL</a:t>
            </a:r>
            <a:endParaRPr lang="en-US" b="1" dirty="0">
              <a:latin typeface="IBM Plex Sans" panose="020B0503050203000203" pitchFamily="34" charset="0"/>
            </a:endParaRPr>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545523"/>
      </p:ext>
    </p:extLst>
  </p:cSld>
  <p:clrMapOvr>
    <a:overrideClrMapping bg1="dk1" tx1="lt1" bg2="dk2" tx2="lt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606894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7503898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1462673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14086227"/>
      </p:ext>
    </p:extLst>
  </p:cSld>
  <p:clrMapOvr>
    <a:overrideClrMapping bg1="lt1" tx1="dk1" bg2="lt2" tx2="dk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057106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853033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6125680"/>
      </p:ext>
    </p:extLst>
  </p:cSld>
  <p:clrMapOvr>
    <a:overrideClrMapping bg1="lt1" tx1="dk1" bg2="lt2" tx2="dk2" accent1="accent1" accent2="accent2" accent3="accent3" accent4="accent4" accent5="accent5" accent6="accent6" hlink="hlink" folHlink="folHlink"/>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29827248"/>
      </p:ext>
    </p:extLst>
  </p:cSld>
  <p:clrMapOvr>
    <a:overrideClrMapping bg1="lt1" tx1="dk1" bg2="lt2" tx2="dk2" accent1="accent1" accent2="accent2" accent3="accent3" accent4="accent4" accent5="accent5" accent6="accent6" hlink="hlink" folHlink="folHlink"/>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9892037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4571059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6638058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54142202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15299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406845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50806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580820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9587244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186144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5102188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6635804"/>
      </p:ext>
    </p:extLst>
  </p:cSld>
  <p:clrMapOvr>
    <a:masterClrMapping/>
  </p:clrMapOvr>
  <p:extLst>
    <p:ext uri="{DCECCB84-F9BA-43D5-87BE-67443E8EF086}">
      <p15:sldGuideLst xmlns:p15="http://schemas.microsoft.com/office/powerpoint/2012/main"/>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6568648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11044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236219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269075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28443"/>
      </p:ext>
    </p:extLst>
  </p:cSld>
  <p:clrMapOvr>
    <a:masterClrMapping/>
  </p:clrMapOvr>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546158" algn="dec"/>
              </a:tabLst>
              <a:defRPr sz="990"/>
            </a:lvl1pPr>
            <a:lvl2pPr marL="155734" indent="-1557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11480" rtl="0" eaLnBrk="1" fontAlgn="auto" latinLnBrk="0" hangingPunct="1">
              <a:lnSpc>
                <a:spcPct val="100000"/>
              </a:lnSpc>
              <a:spcBef>
                <a:spcPts val="0"/>
              </a:spcBef>
              <a:spcAft>
                <a:spcPts val="0"/>
              </a:spcAft>
              <a:buClrTx/>
              <a:buSzTx/>
              <a:buFont typeface="Arial"/>
              <a:buNone/>
              <a:tabLst>
                <a:tab pos="3621024" algn="r"/>
              </a:tabLst>
              <a:defRPr/>
            </a:pPr>
            <a:r>
              <a:rPr lang="en-US"/>
              <a:t>Click to edit Master text styles</a:t>
            </a:r>
          </a:p>
        </p:txBody>
      </p:sp>
    </p:spTree>
    <p:extLst>
      <p:ext uri="{BB962C8B-B14F-4D97-AF65-F5344CB8AC3E}">
        <p14:creationId xmlns:p14="http://schemas.microsoft.com/office/powerpoint/2010/main" val="167185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19456" y="1243584"/>
            <a:ext cx="4133088" cy="3252216"/>
          </a:xfrm>
        </p:spPr>
        <p:txBody>
          <a:bodyPr rIns="228600"/>
          <a:lstStyle>
            <a:lvl1pPr>
              <a:spcBef>
                <a:spcPts val="600"/>
              </a:spcBef>
              <a:defRPr sz="1400">
                <a:solidFill>
                  <a:schemeClr val="tx1"/>
                </a:solidFill>
              </a:defRPr>
            </a:lvl1pPr>
            <a:lvl2pPr>
              <a:spcBef>
                <a:spcPts val="600"/>
              </a:spcBef>
              <a:buClrTx/>
              <a:defRPr sz="1400">
                <a:solidFill>
                  <a:schemeClr val="tx1"/>
                </a:solidFill>
              </a:defRPr>
            </a:lvl2pPr>
            <a:lvl3pPr>
              <a:spcBef>
                <a:spcPts val="600"/>
              </a:spcBef>
              <a:buClrTx/>
              <a:defRPr sz="1400">
                <a:solidFill>
                  <a:schemeClr val="tx1"/>
                </a:solidFill>
              </a:defRPr>
            </a:lvl3pPr>
            <a:lvl4pPr>
              <a:spcBef>
                <a:spcPts val="600"/>
              </a:spcBef>
              <a:buClrTx/>
              <a:defRPr sz="1400">
                <a:solidFill>
                  <a:schemeClr val="tx1"/>
                </a:solidFill>
              </a:defRPr>
            </a:lvl4pPr>
            <a:lvl5pPr>
              <a:spcBef>
                <a:spcPts val="600"/>
              </a:spcBef>
              <a:buClrTx/>
              <a:defRPr sz="1400">
                <a:solidFill>
                  <a:schemeClr val="tx1"/>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AF699616-2B23-204C-A29B-C7BDD48032C9}"/>
              </a:ext>
            </a:extLst>
          </p:cNvPr>
          <p:cNvCxnSpPr>
            <a:cxnSpLocks/>
          </p:cNvCxnSpPr>
          <p:nvPr userDrawn="1"/>
        </p:nvCxnSpPr>
        <p:spPr>
          <a:xfrm>
            <a:off x="4564049" y="1289050"/>
            <a:ext cx="0" cy="34544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8C101B73-C9C5-BE4D-8B68-CA22C596051F}"/>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D3FB746-B00D-A04E-99D0-BBC7AFA9950E}"/>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45019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86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1435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46238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6528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412544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Light Background">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868114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1125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223835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696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8536083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1516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1289050"/>
            <a:ext cx="4123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55798"/>
            <a:ext cx="4142232" cy="3240002"/>
          </a:xfrm>
        </p:spPr>
        <p:txBody>
          <a:bodyPr/>
          <a:lstStyle>
            <a:lvl1pPr>
              <a:buClrTx/>
              <a:defRPr sz="2400">
                <a:solidFill>
                  <a:schemeClr val="tx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853996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5572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199680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266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tx1"/>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1"/>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3" name="Footer Placeholder 2">
            <a:extLst>
              <a:ext uri="{FF2B5EF4-FFF2-40B4-BE49-F238E27FC236}">
                <a16:creationId xmlns:a16="http://schemas.microsoft.com/office/drawing/2014/main" id="{05CEE1DC-C81F-2242-B6D5-D709BC7B10A7}"/>
              </a:ext>
            </a:extLst>
          </p:cNvPr>
          <p:cNvSpPr>
            <a:spLocks noGrp="1"/>
          </p:cNvSpPr>
          <p:nvPr>
            <p:ph type="ftr" sz="quarter" idx="13"/>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64F25AD6-14C2-E740-A1EA-2050652D0935}"/>
              </a:ext>
            </a:extLst>
          </p:cNvPr>
          <p:cNvSpPr>
            <a:spLocks noGrp="1"/>
          </p:cNvSpPr>
          <p:nvPr>
            <p:ph type="sldNum" sz="quarter" idx="14"/>
          </p:nvPr>
        </p:nvSpPr>
        <p:spPr/>
        <p:txBody>
          <a:bodyPr/>
          <a:lstStyle/>
          <a:p>
            <a:fld id="{59395FB3-9C97-154F-86B2-7E381B951268}"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1"/>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825608597"/>
      </p:ext>
    </p:extLst>
  </p:cSld>
  <p:clrMapOvr>
    <a:masterClrMapping/>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2446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391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68467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buClrTx/>
              <a:defRPr sz="2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0879BF3-4989-5142-966D-AAFF79AB83AB}"/>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481F0AC-C137-F047-B8D6-DEC4B0601BF4}"/>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8564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163786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507A48-8FD2-9A42-AA92-9D5A10305367}"/>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5FBE334-1F9F-1D48-A6CE-A67F5DABA4C0}"/>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019047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5983288" y="1233948"/>
            <a:ext cx="2932112" cy="3195177"/>
          </a:xfrm>
        </p:spPr>
        <p:txBody>
          <a:bodyPr/>
          <a:lstStyle>
            <a:lvl1pPr>
              <a:spcBef>
                <a:spcPts val="1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6428F7-1419-6A44-9FBB-392192B58D9A}"/>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09AC836D-D71F-A043-BA58-69AEDB022B71}"/>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980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6119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200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698240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377553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666430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8525874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4261844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63444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74805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E396F2E9-E0EF-F841-B77F-1A20145DA951}"/>
              </a:ext>
            </a:extLst>
          </p:cNvPr>
          <p:cNvSpPr>
            <a:spLocks noGrp="1"/>
          </p:cNvSpPr>
          <p:nvPr>
            <p:ph type="title" hasCustomPrompt="1"/>
          </p:nvPr>
        </p:nvSpPr>
        <p:spPr>
          <a:xfrm>
            <a:off x="210312" y="201168"/>
            <a:ext cx="4142232" cy="2370582"/>
          </a:xfrm>
        </p:spPr>
        <p:txBody>
          <a:bodyPr/>
          <a:lstStyle>
            <a:lvl1pPr>
              <a:defRPr>
                <a:solidFill>
                  <a:schemeClr val="bg1"/>
                </a:solidFill>
              </a:defRPr>
            </a:lvl1pPr>
          </a:lstStyle>
          <a:p>
            <a:r>
              <a:rPr lang="en-GB" dirty="0"/>
              <a:t>Enter the title of Presentation</a:t>
            </a:r>
            <a:endParaRPr lang="en-US" dirty="0"/>
          </a:p>
        </p:txBody>
      </p:sp>
    </p:spTree>
    <p:extLst>
      <p:ext uri="{BB962C8B-B14F-4D97-AF65-F5344CB8AC3E}">
        <p14:creationId xmlns:p14="http://schemas.microsoft.com/office/powerpoint/2010/main" val="2254586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A34A7E04-6EAB-D14D-B556-2EB0DA4492F4}"/>
              </a:ext>
            </a:extLst>
          </p:cNvPr>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24308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ext Placeholder 5">
            <a:extLst>
              <a:ext uri="{FF2B5EF4-FFF2-40B4-BE49-F238E27FC236}">
                <a16:creationId xmlns:a16="http://schemas.microsoft.com/office/drawing/2014/main" id="{F832E01B-F98F-EF47-BE85-2A7A516C234F}"/>
              </a:ext>
            </a:extLst>
          </p:cNvPr>
          <p:cNvSpPr>
            <a:spLocks noGrp="1"/>
          </p:cNvSpPr>
          <p:nvPr>
            <p:ph type="body" sz="quarter" idx="26"/>
          </p:nvPr>
        </p:nvSpPr>
        <p:spPr>
          <a:xfrm>
            <a:off x="210312" y="2901306"/>
            <a:ext cx="8705088" cy="1535783"/>
          </a:xfrm>
        </p:spPr>
        <p:txBody>
          <a:bodyPr numCol="2" spcCol="720000"/>
          <a:lstStyle>
            <a:lvl1pPr marL="177800" indent="-177800" algn="l" defTabSz="457200" rtl="0" eaLnBrk="1" latinLnBrk="0" hangingPunct="1">
              <a:spcBef>
                <a:spcPts val="1100"/>
              </a:spcBef>
              <a:buClr>
                <a:srgbClr val="006AFF"/>
              </a:buClr>
              <a:buSzPct val="100000"/>
              <a:buChar char="–"/>
              <a:defRPr lang="en-GB" sz="1400" kern="1200" dirty="0" smtClean="0">
                <a:solidFill>
                  <a:srgbClr val="FFFFFF"/>
                </a:solidFill>
                <a:latin typeface="+mn-lt"/>
                <a:ea typeface="+mn-ea"/>
                <a:cs typeface="+mn-cs"/>
              </a:defRPr>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55099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893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6079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5077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88429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1528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4715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text (four columns) on gradi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106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text (four columns) on gradient">
    <p:spTree>
      <p:nvGrpSpPr>
        <p:cNvPr id="1" name=""/>
        <p:cNvGrpSpPr/>
        <p:nvPr/>
      </p:nvGrpSpPr>
      <p:grpSpPr>
        <a:xfrm>
          <a:off x="0" y="0"/>
          <a:ext cx="0" cy="0"/>
          <a:chOff x="0" y="0"/>
          <a:chExt cx="0" cy="0"/>
        </a:xfrm>
      </p:grpSpPr>
      <p:pic>
        <p:nvPicPr>
          <p:cNvPr id="19" name="horzsplit-01.png" descr="horzsplit-01.png">
            <a:extLst>
              <a:ext uri="{FF2B5EF4-FFF2-40B4-BE49-F238E27FC236}">
                <a16:creationId xmlns:a16="http://schemas.microsoft.com/office/drawing/2014/main" id="{01AE59D2-75AE-7D45-8A30-DA44C5B58546}"/>
              </a:ext>
            </a:extLst>
          </p:cNvPr>
          <p:cNvPicPr>
            <a:picLocks noChangeAspect="1"/>
          </p:cNvPicPr>
          <p:nvPr userDrawn="1"/>
        </p:nvPicPr>
        <p:blipFill>
          <a:blip r:embed="rId2">
            <a:alphaModFix amt="70000"/>
          </a:blip>
          <a:stretch>
            <a:fillRect/>
          </a:stretch>
        </p:blipFill>
        <p:spPr>
          <a:xfrm>
            <a:off x="0" y="0"/>
            <a:ext cx="9144000" cy="5143500"/>
          </a:xfrm>
          <a:prstGeom prst="rect">
            <a:avLst/>
          </a:prstGeom>
          <a:ln w="12700">
            <a:miter lim="400000"/>
          </a:ln>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11" name="Text Placeholder 5">
            <a:extLst>
              <a:ext uri="{FF2B5EF4-FFF2-40B4-BE49-F238E27FC236}">
                <a16:creationId xmlns:a16="http://schemas.microsoft.com/office/drawing/2014/main" id="{DB11981A-61A6-314B-8804-EAFEBB46E3DC}"/>
              </a:ext>
            </a:extLst>
          </p:cNvPr>
          <p:cNvSpPr>
            <a:spLocks noGrp="1"/>
          </p:cNvSpPr>
          <p:nvPr>
            <p:ph type="body" sz="quarter" idx="18"/>
          </p:nvPr>
        </p:nvSpPr>
        <p:spPr>
          <a:xfrm>
            <a:off x="210312" y="1839726"/>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3" name="Text Placeholder 5">
            <a:extLst>
              <a:ext uri="{FF2B5EF4-FFF2-40B4-BE49-F238E27FC236}">
                <a16:creationId xmlns:a16="http://schemas.microsoft.com/office/drawing/2014/main" id="{29A01A4B-D465-2A42-9AC1-BBD3C0B27DA8}"/>
              </a:ext>
            </a:extLst>
          </p:cNvPr>
          <p:cNvSpPr>
            <a:spLocks noGrp="1"/>
          </p:cNvSpPr>
          <p:nvPr>
            <p:ph type="body" sz="quarter" idx="19"/>
          </p:nvPr>
        </p:nvSpPr>
        <p:spPr>
          <a:xfrm>
            <a:off x="2515449"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4" name="Text Placeholder 5">
            <a:extLst>
              <a:ext uri="{FF2B5EF4-FFF2-40B4-BE49-F238E27FC236}">
                <a16:creationId xmlns:a16="http://schemas.microsoft.com/office/drawing/2014/main" id="{6177AEEC-2EAB-384A-80C3-A0610775819A}"/>
              </a:ext>
            </a:extLst>
          </p:cNvPr>
          <p:cNvSpPr>
            <a:spLocks noGrp="1"/>
          </p:cNvSpPr>
          <p:nvPr>
            <p:ph type="body" sz="quarter" idx="20"/>
          </p:nvPr>
        </p:nvSpPr>
        <p:spPr>
          <a:xfrm>
            <a:off x="2506305"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5" name="Text Placeholder 5">
            <a:extLst>
              <a:ext uri="{FF2B5EF4-FFF2-40B4-BE49-F238E27FC236}">
                <a16:creationId xmlns:a16="http://schemas.microsoft.com/office/drawing/2014/main" id="{A02486B7-57C5-B845-951C-E4D0EBB214A6}"/>
              </a:ext>
            </a:extLst>
          </p:cNvPr>
          <p:cNvSpPr>
            <a:spLocks noGrp="1"/>
          </p:cNvSpPr>
          <p:nvPr>
            <p:ph type="body" sz="quarter" idx="21"/>
          </p:nvPr>
        </p:nvSpPr>
        <p:spPr>
          <a:xfrm>
            <a:off x="4820586"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6" name="Text Placeholder 5">
            <a:extLst>
              <a:ext uri="{FF2B5EF4-FFF2-40B4-BE49-F238E27FC236}">
                <a16:creationId xmlns:a16="http://schemas.microsoft.com/office/drawing/2014/main" id="{E75DDB70-9AAE-0E45-BCEA-EC70CFC6E1ED}"/>
              </a:ext>
            </a:extLst>
          </p:cNvPr>
          <p:cNvSpPr>
            <a:spLocks noGrp="1"/>
          </p:cNvSpPr>
          <p:nvPr>
            <p:ph type="body" sz="quarter" idx="22"/>
          </p:nvPr>
        </p:nvSpPr>
        <p:spPr>
          <a:xfrm>
            <a:off x="4811442"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7" name="Text Placeholder 5">
            <a:extLst>
              <a:ext uri="{FF2B5EF4-FFF2-40B4-BE49-F238E27FC236}">
                <a16:creationId xmlns:a16="http://schemas.microsoft.com/office/drawing/2014/main" id="{AE41BC0F-C072-4148-B217-99F748A41C4F}"/>
              </a:ext>
            </a:extLst>
          </p:cNvPr>
          <p:cNvSpPr>
            <a:spLocks noGrp="1"/>
          </p:cNvSpPr>
          <p:nvPr>
            <p:ph type="body" sz="quarter" idx="23"/>
          </p:nvPr>
        </p:nvSpPr>
        <p:spPr>
          <a:xfrm>
            <a:off x="7134867"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8" name="Text Placeholder 5">
            <a:extLst>
              <a:ext uri="{FF2B5EF4-FFF2-40B4-BE49-F238E27FC236}">
                <a16:creationId xmlns:a16="http://schemas.microsoft.com/office/drawing/2014/main" id="{956B9C88-D661-1745-BC1B-13478F87D532}"/>
              </a:ext>
            </a:extLst>
          </p:cNvPr>
          <p:cNvSpPr>
            <a:spLocks noGrp="1"/>
          </p:cNvSpPr>
          <p:nvPr>
            <p:ph type="body" sz="quarter" idx="24"/>
          </p:nvPr>
        </p:nvSpPr>
        <p:spPr>
          <a:xfrm>
            <a:off x="7125723"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Tree>
    <p:extLst>
      <p:ext uri="{BB962C8B-B14F-4D97-AF65-F5344CB8AC3E}">
        <p14:creationId xmlns:p14="http://schemas.microsoft.com/office/powerpoint/2010/main" val="41057227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3502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5958675C-613A-B04B-B9CA-095FA46B93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0" y="0"/>
            <a:ext cx="4572000" cy="5143500"/>
          </a:xfrm>
          <a:prstGeom prst="rect">
            <a:avLst/>
          </a:prstGeom>
        </p:spPr>
      </p:pic>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32FFED4C-A1E6-6347-A949-E9A5ABE2E39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597496" y="2181913"/>
            <a:ext cx="2521009" cy="535835"/>
          </a:xfrm>
          <a:prstGeom prst="rect">
            <a:avLst/>
          </a:prstGeom>
        </p:spPr>
      </p:pic>
    </p:spTree>
    <p:extLst>
      <p:ext uri="{BB962C8B-B14F-4D97-AF65-F5344CB8AC3E}">
        <p14:creationId xmlns:p14="http://schemas.microsoft.com/office/powerpoint/2010/main" val="639044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740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58618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20162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95346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19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946154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41284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95570814"/>
      </p:ext>
    </p:extLst>
  </p:cSld>
  <p:clrMapOvr>
    <a:masterClrMapping/>
  </p:clrMapOvr>
  <p:transition spd="slow">
    <p:push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3826477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27739858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
        <p:nvSpPr>
          <p:cNvPr id="4" name="TextBox 3">
            <a:extLst>
              <a:ext uri="{FF2B5EF4-FFF2-40B4-BE49-F238E27FC236}">
                <a16:creationId xmlns:a16="http://schemas.microsoft.com/office/drawing/2014/main" id="{B8090E72-B5C8-A84D-9A17-C02972C2090E}"/>
              </a:ext>
            </a:extLst>
          </p:cNvPr>
          <p:cNvSpPr txBox="1"/>
          <p:nvPr userDrawn="1"/>
        </p:nvSpPr>
        <p:spPr>
          <a:xfrm>
            <a:off x="3577770" y="4900149"/>
            <a:ext cx="1515035" cy="200055"/>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R="0" algn="ctr" defTabSz="914400" rtl="0" eaLnBrk="1" fontAlgn="base" latinLnBrk="0" hangingPunct="1">
              <a:lnSpc>
                <a:spcPct val="100000"/>
              </a:lnSpc>
              <a:spcBef>
                <a:spcPts val="600"/>
              </a:spcBef>
              <a:spcAft>
                <a:spcPct val="0"/>
              </a:spcAft>
              <a:buClrTx/>
              <a:buSzTx/>
            </a:pPr>
            <a:r>
              <a:rPr lang="en-US" sz="800" dirty="0">
                <a:solidFill>
                  <a:schemeClr val="bg1">
                    <a:lumMod val="10000"/>
                    <a:lumOff val="90000"/>
                  </a:schemeClr>
                </a:solidFill>
                <a:latin typeface="+mn-lt"/>
                <a:cs typeface="Arial" charset="0"/>
              </a:rPr>
              <a:t>- </a:t>
            </a:r>
            <a:r>
              <a:rPr kumimoji="0" lang="en-US" sz="800" b="0" i="0" u="none" strike="noStrike" kern="1200" cap="none" spc="0" normalizeH="0" baseline="0" noProof="0" dirty="0">
                <a:ln>
                  <a:noFill/>
                </a:ln>
                <a:solidFill>
                  <a:schemeClr val="bg1">
                    <a:lumMod val="10000"/>
                    <a:lumOff val="90000"/>
                  </a:schemeClr>
                </a:solidFill>
                <a:effectLst/>
                <a:uLnTx/>
                <a:uFillTx/>
                <a:latin typeface="+mn-lt"/>
                <a:ea typeface="ＭＳ Ｐゴシック" pitchFamily="34" charset="-128"/>
                <a:cs typeface="Arial" charset="0"/>
              </a:rPr>
              <a:t>Shared Under NDA - </a:t>
            </a:r>
          </a:p>
        </p:txBody>
      </p:sp>
    </p:spTree>
    <p:extLst>
      <p:ext uri="{BB962C8B-B14F-4D97-AF65-F5344CB8AC3E}">
        <p14:creationId xmlns:p14="http://schemas.microsoft.com/office/powerpoint/2010/main" val="1841668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47383935"/>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CONFIDENTIAL</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5347224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9076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8065166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1200549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231766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4992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theme" Target="../theme/theme10.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8" Type="http://schemas.openxmlformats.org/officeDocument/2006/relationships/slideLayout" Target="../slideLayouts/slideLayout273.xml"/><Relationship Id="rId3"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theme" Target="../theme/theme11.xml"/><Relationship Id="rId8" Type="http://schemas.openxmlformats.org/officeDocument/2006/relationships/slideLayout" Target="../slideLayouts/slideLayout30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slideLayout" Target="../slideLayouts/slideLayout374.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42" Type="http://schemas.openxmlformats.org/officeDocument/2006/relationships/slideLayout" Target="../slideLayouts/slideLayout377.xml"/><Relationship Id="rId47" Type="http://schemas.openxmlformats.org/officeDocument/2006/relationships/slideLayout" Target="../slideLayouts/slideLayout382.xml"/><Relationship Id="rId50" Type="http://schemas.openxmlformats.org/officeDocument/2006/relationships/theme" Target="../theme/theme12.xml"/><Relationship Id="rId7" Type="http://schemas.openxmlformats.org/officeDocument/2006/relationships/slideLayout" Target="../slideLayouts/slideLayout34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9" Type="http://schemas.openxmlformats.org/officeDocument/2006/relationships/slideLayout" Target="../slideLayouts/slideLayout364.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40" Type="http://schemas.openxmlformats.org/officeDocument/2006/relationships/slideLayout" Target="../slideLayouts/slideLayout375.xml"/><Relationship Id="rId45" Type="http://schemas.openxmlformats.org/officeDocument/2006/relationships/slideLayout" Target="../slideLayouts/slideLayout380.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49" Type="http://schemas.openxmlformats.org/officeDocument/2006/relationships/slideLayout" Target="../slideLayouts/slideLayout38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4" Type="http://schemas.openxmlformats.org/officeDocument/2006/relationships/slideLayout" Target="../slideLayouts/slideLayout379.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43" Type="http://schemas.openxmlformats.org/officeDocument/2006/relationships/slideLayout" Target="../slideLayouts/slideLayout378.xml"/><Relationship Id="rId48" Type="http://schemas.openxmlformats.org/officeDocument/2006/relationships/slideLayout" Target="../slideLayouts/slideLayout383.xml"/><Relationship Id="rId8" Type="http://schemas.openxmlformats.org/officeDocument/2006/relationships/slideLayout" Target="../slideLayouts/slideLayout343.xml"/><Relationship Id="rId3" Type="http://schemas.openxmlformats.org/officeDocument/2006/relationships/slideLayout" Target="../slideLayouts/slideLayout338.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46" Type="http://schemas.openxmlformats.org/officeDocument/2006/relationships/slideLayout" Target="../slideLayouts/slideLayout381.xml"/><Relationship Id="rId20" Type="http://schemas.openxmlformats.org/officeDocument/2006/relationships/slideLayout" Target="../slideLayouts/slideLayout355.xml"/><Relationship Id="rId41" Type="http://schemas.openxmlformats.org/officeDocument/2006/relationships/slideLayout" Target="../slideLayouts/slideLayout376.xml"/><Relationship Id="rId1" Type="http://schemas.openxmlformats.org/officeDocument/2006/relationships/slideLayout" Target="../slideLayouts/slideLayout336.xml"/><Relationship Id="rId6" Type="http://schemas.openxmlformats.org/officeDocument/2006/relationships/slideLayout" Target="../slideLayouts/slideLayout3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theme" Target="../theme/theme13.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theme" Target="../theme/theme2.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theme" Target="../theme/theme6.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7.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8.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theme" Target="../theme/theme9.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452" r:id="rId1"/>
    <p:sldLayoutId id="2147484305" r:id="rId2"/>
    <p:sldLayoutId id="2147484742" r:id="rId3"/>
    <p:sldLayoutId id="2147484409" r:id="rId4"/>
    <p:sldLayoutId id="2147484407" r:id="rId5"/>
    <p:sldLayoutId id="2147484743" r:id="rId6"/>
    <p:sldLayoutId id="2147484442" r:id="rId7"/>
    <p:sldLayoutId id="2147484018" r:id="rId8"/>
    <p:sldLayoutId id="2147484748" r:id="rId9"/>
    <p:sldLayoutId id="2147484020" r:id="rId10"/>
    <p:sldLayoutId id="2147484747" r:id="rId11"/>
    <p:sldLayoutId id="2147484439" r:id="rId12"/>
    <p:sldLayoutId id="2147484751" r:id="rId13"/>
    <p:sldLayoutId id="2147484750" r:id="rId14"/>
    <p:sldLayoutId id="2147484016" r:id="rId15"/>
    <p:sldLayoutId id="2147484000" r:id="rId16"/>
    <p:sldLayoutId id="2147483866" r:id="rId17"/>
    <p:sldLayoutId id="2147484024" r:id="rId18"/>
    <p:sldLayoutId id="2147484749" r:id="rId19"/>
    <p:sldLayoutId id="2147484410" r:id="rId20"/>
    <p:sldLayoutId id="2147484435" r:id="rId21"/>
    <p:sldLayoutId id="2147484752" r:id="rId22"/>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userDrawn="1">
          <p15:clr>
            <a:srgbClr val="F26B43"/>
          </p15:clr>
        </p15:guide>
        <p15:guide id="4" orient="horz" pos="2851" userDrawn="1">
          <p15:clr>
            <a:srgbClr val="F26B43"/>
          </p15:clr>
        </p15:guide>
        <p15:guide id="8" pos="2880" userDrawn="1">
          <p15:clr>
            <a:srgbClr val="F26B43"/>
          </p15:clr>
        </p15:guide>
        <p15:guide id="9" orient="horz" pos="156" userDrawn="1">
          <p15:clr>
            <a:srgbClr val="F26B43"/>
          </p15:clr>
        </p15:guide>
        <p15:guide id="10" orient="horz" pos="3084" userDrawn="1">
          <p15:clr>
            <a:srgbClr val="F26B43"/>
          </p15:clr>
        </p15:guide>
        <p15:guide id="11" pos="2736" userDrawn="1">
          <p15:clr>
            <a:srgbClr val="F26B43"/>
          </p15:clr>
        </p15:guide>
        <p15:guide id="12" pos="3024" userDrawn="1">
          <p15:clr>
            <a:srgbClr val="F26B43"/>
          </p15:clr>
        </p15:guide>
        <p15:guide id="13" pos="5616" userDrawn="1">
          <p15:clr>
            <a:srgbClr val="F26B43"/>
          </p15:clr>
        </p15:guide>
        <p15:guide id="14" pos="144" userDrawn="1">
          <p15:clr>
            <a:srgbClr val="F26B43"/>
          </p15:clr>
        </p15:guide>
        <p15:guide id="15" pos="1440" userDrawn="1">
          <p15:clr>
            <a:srgbClr val="F26B43"/>
          </p15:clr>
        </p15:guide>
        <p15:guide id="16" pos="1296" userDrawn="1">
          <p15:clr>
            <a:srgbClr val="F26B43"/>
          </p15:clr>
        </p15:guide>
        <p15:guide id="17" pos="1584" userDrawn="1">
          <p15:clr>
            <a:srgbClr val="F26B43"/>
          </p15:clr>
        </p15:guide>
        <p15:guide id="18" pos="4320" userDrawn="1">
          <p15:clr>
            <a:srgbClr val="F26B43"/>
          </p15:clr>
        </p15:guide>
        <p15:guide id="19" pos="4176" userDrawn="1">
          <p15:clr>
            <a:srgbClr val="F26B43"/>
          </p15:clr>
        </p15:guide>
        <p15:guide id="20" pos="4464" userDrawn="1">
          <p15:clr>
            <a:srgbClr val="F26B43"/>
          </p15:clr>
        </p15:guide>
        <p15:guide id="21" orient="horz" pos="1620" userDrawn="1">
          <p15:clr>
            <a:srgbClr val="F26B43"/>
          </p15:clr>
        </p15:guide>
        <p15:guide id="22" orient="horz" pos="324" userDrawn="1">
          <p15:clr>
            <a:srgbClr val="F26B43"/>
          </p15:clr>
        </p15:guide>
        <p15:guide id="23" orient="horz" pos="243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3883814539"/>
      </p:ext>
    </p:extLst>
  </p:cSld>
  <p:clrMap bg1="dk1" tx1="lt1" bg2="dk2" tx2="lt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 id="2147485112" r:id="rId12"/>
    <p:sldLayoutId id="2147485113" r:id="rId13"/>
    <p:sldLayoutId id="2147485114" r:id="rId14"/>
    <p:sldLayoutId id="2147485115" r:id="rId15"/>
    <p:sldLayoutId id="2147485116" r:id="rId16"/>
    <p:sldLayoutId id="2147485117" r:id="rId17"/>
    <p:sldLayoutId id="2147485118" r:id="rId18"/>
    <p:sldLayoutId id="2147485119" r:id="rId19"/>
    <p:sldLayoutId id="2147485120" r:id="rId20"/>
    <p:sldLayoutId id="2147485121" r:id="rId21"/>
    <p:sldLayoutId id="2147485122" r:id="rId22"/>
    <p:sldLayoutId id="2147485123" r:id="rId23"/>
    <p:sldLayoutId id="2147485124" r:id="rId24"/>
    <p:sldLayoutId id="2147485125" r:id="rId25"/>
    <p:sldLayoutId id="2147485126" r:id="rId26"/>
    <p:sldLayoutId id="2147485127" r:id="rId27"/>
    <p:sldLayoutId id="2147485128" r:id="rId28"/>
    <p:sldLayoutId id="2147485129" r:id="rId29"/>
    <p:sldLayoutId id="2147485130" r:id="rId30"/>
    <p:sldLayoutId id="2147485131" r:id="rId31"/>
    <p:sldLayoutId id="2147485132" r:id="rId32"/>
    <p:sldLayoutId id="2147485133" r:id="rId33"/>
    <p:sldLayoutId id="2147485134" r:id="rId34"/>
    <p:sldLayoutId id="2147485135" r:id="rId35"/>
    <p:sldLayoutId id="2147485136" r:id="rId36"/>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a:t>IBM CONFIDENTIAL</a:t>
            </a:r>
            <a:endParaRPr lang="en-US" dirty="0"/>
          </a:p>
        </p:txBody>
      </p:sp>
    </p:spTree>
    <p:extLst>
      <p:ext uri="{BB962C8B-B14F-4D97-AF65-F5344CB8AC3E}">
        <p14:creationId xmlns:p14="http://schemas.microsoft.com/office/powerpoint/2010/main" val="932323866"/>
      </p:ext>
    </p:extLst>
  </p:cSld>
  <p:clrMap bg1="dk1" tx1="lt1" bg2="dk2" tx2="lt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 id="2147485149" r:id="rId12"/>
    <p:sldLayoutId id="2147485150" r:id="rId13"/>
    <p:sldLayoutId id="2147485151" r:id="rId14"/>
    <p:sldLayoutId id="2147485152" r:id="rId15"/>
    <p:sldLayoutId id="2147485153" r:id="rId16"/>
    <p:sldLayoutId id="2147485154" r:id="rId17"/>
    <p:sldLayoutId id="2147485155" r:id="rId18"/>
    <p:sldLayoutId id="2147485156" r:id="rId19"/>
    <p:sldLayoutId id="2147485157" r:id="rId20"/>
    <p:sldLayoutId id="2147485158" r:id="rId21"/>
    <p:sldLayoutId id="2147485159" r:id="rId22"/>
    <p:sldLayoutId id="2147485160" r:id="rId23"/>
    <p:sldLayoutId id="2147485161" r:id="rId24"/>
    <p:sldLayoutId id="2147485162" r:id="rId25"/>
    <p:sldLayoutId id="2147485163" r:id="rId26"/>
    <p:sldLayoutId id="2147485164" r:id="rId27"/>
    <p:sldLayoutId id="2147485165" r:id="rId28"/>
    <p:sldLayoutId id="2147485166" r:id="rId29"/>
    <p:sldLayoutId id="2147485167" r:id="rId30"/>
    <p:sldLayoutId id="2147485168" r:id="rId31"/>
    <p:sldLayoutId id="2147485169" r:id="rId32"/>
    <p:sldLayoutId id="2147485170" r:id="rId33"/>
    <p:sldLayoutId id="2147485171"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27928827"/>
      </p:ext>
    </p:extLst>
  </p:cSld>
  <p:clrMap bg1="dk1" tx1="lt1" bg2="dk2" tx2="lt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 id="2147485206" r:id="rId34"/>
    <p:sldLayoutId id="2147485207" r:id="rId35"/>
    <p:sldLayoutId id="2147485208" r:id="rId36"/>
    <p:sldLayoutId id="2147485209" r:id="rId37"/>
    <p:sldLayoutId id="2147485210" r:id="rId38"/>
    <p:sldLayoutId id="2147485211" r:id="rId39"/>
    <p:sldLayoutId id="2147485212" r:id="rId40"/>
    <p:sldLayoutId id="2147485213" r:id="rId41"/>
    <p:sldLayoutId id="2147485214" r:id="rId42"/>
    <p:sldLayoutId id="2147485215" r:id="rId43"/>
    <p:sldLayoutId id="2147485216" r:id="rId44"/>
    <p:sldLayoutId id="2147485217" r:id="rId45"/>
    <p:sldLayoutId id="2147485218" r:id="rId46"/>
    <p:sldLayoutId id="2147485219" r:id="rId47"/>
    <p:sldLayoutId id="2147485220" r:id="rId48"/>
    <p:sldLayoutId id="2147485221" r:id="rId49"/>
  </p:sldLayoutIdLst>
  <p:hf sldNum="0"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79547444"/>
      </p:ext>
    </p:extLst>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 id="2147485293" r:id="rId12"/>
    <p:sldLayoutId id="2147485294" r:id="rId13"/>
    <p:sldLayoutId id="2147485295" r:id="rId14"/>
    <p:sldLayoutId id="2147485296" r:id="rId15"/>
    <p:sldLayoutId id="2147485297" r:id="rId16"/>
    <p:sldLayoutId id="2147485298" r:id="rId17"/>
    <p:sldLayoutId id="2147485299" r:id="rId18"/>
    <p:sldLayoutId id="2147485300" r:id="rId19"/>
    <p:sldLayoutId id="2147485301" r:id="rId20"/>
    <p:sldLayoutId id="2147485302" r:id="rId21"/>
    <p:sldLayoutId id="2147485303" r:id="rId22"/>
    <p:sldLayoutId id="2147485304" r:id="rId23"/>
  </p:sldLayoutIdLst>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774300320"/>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9" r:id="rId46"/>
    <p:sldLayoutId id="2147484810" r:id="rId47"/>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867231820"/>
      </p:ext>
    </p:extLst>
  </p:cSld>
  <p:clrMap bg1="dk1" tx1="lt1" bg2="dk2" tx2="lt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CONFIDENTIAL</a:t>
            </a:r>
          </a:p>
        </p:txBody>
      </p:sp>
    </p:spTree>
    <p:extLst>
      <p:ext uri="{BB962C8B-B14F-4D97-AF65-F5344CB8AC3E}">
        <p14:creationId xmlns:p14="http://schemas.microsoft.com/office/powerpoint/2010/main" val="966359957"/>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 id="2147484917" r:id="rId36"/>
  </p:sldLayoutIdLst>
  <p:hf sldNum="0"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954343969"/>
      </p:ext>
    </p:extLst>
  </p:cSld>
  <p:clrMap bg1="dk1" tx1="lt1" bg2="dk2" tx2="lt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 id="2147484970" r:id="rId12"/>
    <p:sldLayoutId id="2147484971" r:id="rId13"/>
    <p:sldLayoutId id="2147484972" r:id="rId14"/>
    <p:sldLayoutId id="2147484973" r:id="rId15"/>
    <p:sldLayoutId id="2147484974" r:id="rId16"/>
    <p:sldLayoutId id="2147484975" r:id="rId17"/>
    <p:sldLayoutId id="2147484976" r:id="rId18"/>
    <p:sldLayoutId id="2147484977" r:id="rId19"/>
    <p:sldLayoutId id="2147484978" r:id="rId20"/>
    <p:sldLayoutId id="2147484979" r:id="rId21"/>
    <p:sldLayoutId id="2147484980" r:id="rId22"/>
    <p:sldLayoutId id="2147484981" r:id="rId23"/>
    <p:sldLayoutId id="2147484982" r:id="rId24"/>
    <p:sldLayoutId id="2147484983" r:id="rId25"/>
    <p:sldLayoutId id="2147484984" r:id="rId26"/>
    <p:sldLayoutId id="2147484985" r:id="rId27"/>
    <p:sldLayoutId id="2147484986" r:id="rId28"/>
    <p:sldLayoutId id="2147484987" r:id="rId29"/>
    <p:sldLayoutId id="2147484988" r:id="rId30"/>
    <p:sldLayoutId id="2147484989" r:id="rId31"/>
    <p:sldLayoutId id="2147484990" r:id="rId32"/>
    <p:sldLayoutId id="2147485041" r:id="rId33"/>
    <p:sldLayoutId id="2147485305"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21622659"/>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831232896"/>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 id="2147485034" r:id="rId19"/>
    <p:sldLayoutId id="2147485035" r:id="rId20"/>
    <p:sldLayoutId id="2147485036" r:id="rId21"/>
    <p:sldLayoutId id="2147485037" r:id="rId22"/>
    <p:sldLayoutId id="2147485038" r:id="rId23"/>
    <p:sldLayoutId id="2147485040"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559564277"/>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72" r:id="rId30"/>
    <p:sldLayoutId id="2147485073" r:id="rId31"/>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52894216"/>
      </p:ext>
    </p:extLst>
  </p:cSld>
  <p:clrMap bg1="lt1" tx1="dk1" bg2="lt2" tx2="dk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32.xml"/></Relationships>
</file>

<file path=ppt/slides/_rels/slide10.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56.png"/><Relationship Id="rId7" Type="http://schemas.openxmlformats.org/officeDocument/2006/relationships/image" Target="../media/image53.tiff"/><Relationship Id="rId2" Type="http://schemas.openxmlformats.org/officeDocument/2006/relationships/notesSlide" Target="../notesSlides/notesSlide8.xml"/><Relationship Id="rId1" Type="http://schemas.openxmlformats.org/officeDocument/2006/relationships/slideLayout" Target="../slideLayouts/slideLayout226.xml"/><Relationship Id="rId6" Type="http://schemas.openxmlformats.org/officeDocument/2006/relationships/image" Target="../media/image52.tiff"/><Relationship Id="rId5" Type="http://schemas.openxmlformats.org/officeDocument/2006/relationships/image" Target="../media/image51.tiff"/><Relationship Id="rId4" Type="http://schemas.openxmlformats.org/officeDocument/2006/relationships/image" Target="../media/image50.tiff"/></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35.xml"/></Relationships>
</file>

<file path=ppt/slides/_rels/slide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xml"/><Relationship Id="rId1" Type="http://schemas.openxmlformats.org/officeDocument/2006/relationships/slideLayout" Target="../slideLayouts/slideLayout162.xml"/></Relationships>
</file>

<file path=ppt/slides/_rels/slide6.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5.xml"/><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6.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9436" y="1424416"/>
            <a:ext cx="6419088" cy="664797"/>
          </a:xfrm>
        </p:spPr>
        <p:txBody>
          <a:bodyPr/>
          <a:lstStyle/>
          <a:p>
            <a:r>
              <a:rPr lang="en-US" b="1" dirty="0" err="1">
                <a:solidFill>
                  <a:schemeClr val="bg1"/>
                </a:solidFill>
              </a:rPr>
              <a:t>OpenSSF</a:t>
            </a:r>
            <a:r>
              <a:rPr lang="en-US" b="1" dirty="0">
                <a:solidFill>
                  <a:schemeClr val="bg1"/>
                </a:solidFill>
              </a:rPr>
              <a:t> Vulnerability Disclosure Working Group – Our Personas &amp; Lifecycle</a:t>
            </a:r>
          </a:p>
        </p:txBody>
      </p:sp>
      <p:sp>
        <p:nvSpPr>
          <p:cNvPr id="12" name="Text Placeholder 11">
            <a:extLst>
              <a:ext uri="{FF2B5EF4-FFF2-40B4-BE49-F238E27FC236}">
                <a16:creationId xmlns:a16="http://schemas.microsoft.com/office/drawing/2014/main" id="{29C21AA2-C898-674F-88B2-93721885CADD}"/>
              </a:ext>
            </a:extLst>
          </p:cNvPr>
          <p:cNvSpPr>
            <a:spLocks noGrp="1"/>
          </p:cNvSpPr>
          <p:nvPr>
            <p:ph type="body" sz="quarter" idx="4294967295"/>
          </p:nvPr>
        </p:nvSpPr>
        <p:spPr>
          <a:xfrm>
            <a:off x="339436" y="3505019"/>
            <a:ext cx="4105275" cy="200025"/>
          </a:xfrm>
        </p:spPr>
        <p:txBody>
          <a:bodyPr/>
          <a:lstStyle/>
          <a:p>
            <a:r>
              <a:rPr lang="en-US" dirty="0"/>
              <a:t>CTO Threat Management, IBM Security</a:t>
            </a:r>
          </a:p>
        </p:txBody>
      </p:sp>
      <p:sp>
        <p:nvSpPr>
          <p:cNvPr id="5" name="Text Placeholder 4">
            <a:extLst>
              <a:ext uri="{FF2B5EF4-FFF2-40B4-BE49-F238E27FC236}">
                <a16:creationId xmlns:a16="http://schemas.microsoft.com/office/drawing/2014/main" id="{F2FD44BB-E1CE-A444-A5EF-AC0BAC67809D}"/>
              </a:ext>
            </a:extLst>
          </p:cNvPr>
          <p:cNvSpPr>
            <a:spLocks noGrp="1"/>
          </p:cNvSpPr>
          <p:nvPr>
            <p:ph type="body" sz="quarter" idx="4294967295"/>
          </p:nvPr>
        </p:nvSpPr>
        <p:spPr>
          <a:xfrm>
            <a:off x="339436" y="3201626"/>
            <a:ext cx="4105275" cy="234950"/>
          </a:xfrm>
        </p:spPr>
        <p:txBody>
          <a:bodyPr/>
          <a:lstStyle/>
          <a:p>
            <a:r>
              <a:rPr lang="en-US" dirty="0"/>
              <a:t>Jason Keirstead</a:t>
            </a:r>
          </a:p>
        </p:txBody>
      </p:sp>
      <p:sp>
        <p:nvSpPr>
          <p:cNvPr id="7" name="Text Placeholder 6">
            <a:extLst>
              <a:ext uri="{FF2B5EF4-FFF2-40B4-BE49-F238E27FC236}">
                <a16:creationId xmlns:a16="http://schemas.microsoft.com/office/drawing/2014/main" id="{0FD502C0-2196-B445-B18B-C190CFADCE3C}"/>
              </a:ext>
            </a:extLst>
          </p:cNvPr>
          <p:cNvSpPr>
            <a:spLocks noGrp="1"/>
          </p:cNvSpPr>
          <p:nvPr>
            <p:ph type="body" sz="quarter" idx="4294967295"/>
          </p:nvPr>
        </p:nvSpPr>
        <p:spPr>
          <a:xfrm>
            <a:off x="333085" y="4187392"/>
            <a:ext cx="4117975" cy="163512"/>
          </a:xfrm>
        </p:spPr>
        <p:txBody>
          <a:bodyPr/>
          <a:lstStyle/>
          <a:p>
            <a:r>
              <a:rPr lang="en-US" dirty="0"/>
              <a:t>December 2020</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8527"/>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6DF4EC5A-7FDE-624A-9386-88F246EF6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754" y="93127"/>
            <a:ext cx="5431610" cy="49572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BC0DCB-2ABC-E049-9072-CEBFBED00B64}"/>
              </a:ext>
            </a:extLst>
          </p:cNvPr>
          <p:cNvGrpSpPr/>
          <p:nvPr/>
        </p:nvGrpSpPr>
        <p:grpSpPr>
          <a:xfrm>
            <a:off x="2043737" y="186254"/>
            <a:ext cx="425116" cy="562482"/>
            <a:chOff x="414962" y="519629"/>
            <a:chExt cx="425116" cy="562482"/>
          </a:xfrm>
        </p:grpSpPr>
        <p:pic>
          <p:nvPicPr>
            <p:cNvPr id="4" name="Picture 3">
              <a:extLst>
                <a:ext uri="{FF2B5EF4-FFF2-40B4-BE49-F238E27FC236}">
                  <a16:creationId xmlns:a16="http://schemas.microsoft.com/office/drawing/2014/main" id="{7D8AF3DB-BA43-D143-9869-F3E10A5C5704}"/>
                </a:ext>
              </a:extLst>
            </p:cNvPr>
            <p:cNvPicPr>
              <a:picLocks noChangeAspect="1"/>
            </p:cNvPicPr>
            <p:nvPr/>
          </p:nvPicPr>
          <p:blipFill>
            <a:blip r:embed="rId4"/>
            <a:stretch>
              <a:fillRect/>
            </a:stretch>
          </p:blipFill>
          <p:spPr>
            <a:xfrm>
              <a:off x="454001" y="519629"/>
              <a:ext cx="347038" cy="347038"/>
            </a:xfrm>
            <a:prstGeom prst="rect">
              <a:avLst/>
            </a:prstGeom>
          </p:spPr>
        </p:pic>
        <p:sp>
          <p:nvSpPr>
            <p:cNvPr id="5" name="TextBox 4">
              <a:extLst>
                <a:ext uri="{FF2B5EF4-FFF2-40B4-BE49-F238E27FC236}">
                  <a16:creationId xmlns:a16="http://schemas.microsoft.com/office/drawing/2014/main" id="{4A307F47-2F91-7948-9880-F9367CC41129}"/>
                </a:ext>
              </a:extLst>
            </p:cNvPr>
            <p:cNvSpPr txBox="1"/>
            <p:nvPr/>
          </p:nvSpPr>
          <p:spPr>
            <a:xfrm>
              <a:off x="414962" y="866667"/>
              <a:ext cx="42511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Alice</a:t>
              </a:r>
            </a:p>
          </p:txBody>
        </p:sp>
      </p:grpSp>
      <p:sp>
        <p:nvSpPr>
          <p:cNvPr id="8" name="TextBox 7">
            <a:extLst>
              <a:ext uri="{FF2B5EF4-FFF2-40B4-BE49-F238E27FC236}">
                <a16:creationId xmlns:a16="http://schemas.microsoft.com/office/drawing/2014/main" id="{EA97A924-6FD3-3B4E-9F97-F4450EFCB1EE}"/>
              </a:ext>
            </a:extLst>
          </p:cNvPr>
          <p:cNvSpPr txBox="1"/>
          <p:nvPr/>
        </p:nvSpPr>
        <p:spPr>
          <a:xfrm>
            <a:off x="3053387" y="533292"/>
            <a:ext cx="372218"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Aby</a:t>
            </a:r>
          </a:p>
        </p:txBody>
      </p:sp>
      <p:sp>
        <p:nvSpPr>
          <p:cNvPr id="10" name="TextBox 9">
            <a:extLst>
              <a:ext uri="{FF2B5EF4-FFF2-40B4-BE49-F238E27FC236}">
                <a16:creationId xmlns:a16="http://schemas.microsoft.com/office/drawing/2014/main" id="{663706A1-8856-7846-8D67-FE3471A80395}"/>
              </a:ext>
            </a:extLst>
          </p:cNvPr>
          <p:cNvSpPr txBox="1"/>
          <p:nvPr/>
        </p:nvSpPr>
        <p:spPr>
          <a:xfrm>
            <a:off x="4140176" y="533292"/>
            <a:ext cx="394660"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Finn</a:t>
            </a:r>
          </a:p>
        </p:txBody>
      </p:sp>
      <p:sp>
        <p:nvSpPr>
          <p:cNvPr id="12" name="TextBox 11">
            <a:extLst>
              <a:ext uri="{FF2B5EF4-FFF2-40B4-BE49-F238E27FC236}">
                <a16:creationId xmlns:a16="http://schemas.microsoft.com/office/drawing/2014/main" id="{DD118F64-7EB6-7848-8CBF-B9E5E9FBA8C2}"/>
              </a:ext>
            </a:extLst>
          </p:cNvPr>
          <p:cNvSpPr txBox="1"/>
          <p:nvPr/>
        </p:nvSpPr>
        <p:spPr>
          <a:xfrm>
            <a:off x="5172943" y="533292"/>
            <a:ext cx="508473"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Cherry</a:t>
            </a:r>
          </a:p>
        </p:txBody>
      </p:sp>
      <p:sp>
        <p:nvSpPr>
          <p:cNvPr id="14" name="TextBox 13">
            <a:extLst>
              <a:ext uri="{FF2B5EF4-FFF2-40B4-BE49-F238E27FC236}">
                <a16:creationId xmlns:a16="http://schemas.microsoft.com/office/drawing/2014/main" id="{200921CA-B7CA-2440-831B-47155596F369}"/>
              </a:ext>
            </a:extLst>
          </p:cNvPr>
          <p:cNvSpPr txBox="1"/>
          <p:nvPr/>
        </p:nvSpPr>
        <p:spPr>
          <a:xfrm>
            <a:off x="6328109" y="533292"/>
            <a:ext cx="47320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Jacob</a:t>
            </a:r>
          </a:p>
        </p:txBody>
      </p:sp>
      <p:pic>
        <p:nvPicPr>
          <p:cNvPr id="15" name="Picture 14">
            <a:extLst>
              <a:ext uri="{FF2B5EF4-FFF2-40B4-BE49-F238E27FC236}">
                <a16:creationId xmlns:a16="http://schemas.microsoft.com/office/drawing/2014/main" id="{88562396-1B17-C145-AEF2-7B7B0C367098}"/>
              </a:ext>
            </a:extLst>
          </p:cNvPr>
          <p:cNvPicPr>
            <a:picLocks noChangeAspect="1"/>
          </p:cNvPicPr>
          <p:nvPr/>
        </p:nvPicPr>
        <p:blipFill>
          <a:blip r:embed="rId5"/>
          <a:stretch>
            <a:fillRect/>
          </a:stretch>
        </p:blipFill>
        <p:spPr>
          <a:xfrm>
            <a:off x="3086541" y="186254"/>
            <a:ext cx="347038" cy="347038"/>
          </a:xfrm>
          <a:prstGeom prst="rect">
            <a:avLst/>
          </a:prstGeom>
        </p:spPr>
      </p:pic>
      <p:pic>
        <p:nvPicPr>
          <p:cNvPr id="16" name="Picture 15">
            <a:extLst>
              <a:ext uri="{FF2B5EF4-FFF2-40B4-BE49-F238E27FC236}">
                <a16:creationId xmlns:a16="http://schemas.microsoft.com/office/drawing/2014/main" id="{1834A658-A429-E74E-8A45-F8F29B53D441}"/>
              </a:ext>
            </a:extLst>
          </p:cNvPr>
          <p:cNvPicPr>
            <a:picLocks noChangeAspect="1"/>
          </p:cNvPicPr>
          <p:nvPr/>
        </p:nvPicPr>
        <p:blipFill>
          <a:blip r:embed="rId6"/>
          <a:stretch>
            <a:fillRect/>
          </a:stretch>
        </p:blipFill>
        <p:spPr>
          <a:xfrm>
            <a:off x="4176261" y="186254"/>
            <a:ext cx="349992" cy="347038"/>
          </a:xfrm>
          <a:prstGeom prst="rect">
            <a:avLst/>
          </a:prstGeom>
        </p:spPr>
      </p:pic>
      <p:pic>
        <p:nvPicPr>
          <p:cNvPr id="17" name="Picture 16">
            <a:extLst>
              <a:ext uri="{FF2B5EF4-FFF2-40B4-BE49-F238E27FC236}">
                <a16:creationId xmlns:a16="http://schemas.microsoft.com/office/drawing/2014/main" id="{26AA62BF-C59F-E245-A92F-1B604775BE40}"/>
              </a:ext>
            </a:extLst>
          </p:cNvPr>
          <p:cNvPicPr>
            <a:picLocks noChangeAspect="1"/>
          </p:cNvPicPr>
          <p:nvPr/>
        </p:nvPicPr>
        <p:blipFill>
          <a:blip r:embed="rId7"/>
          <a:stretch>
            <a:fillRect/>
          </a:stretch>
        </p:blipFill>
        <p:spPr>
          <a:xfrm>
            <a:off x="5253661" y="186254"/>
            <a:ext cx="347039" cy="347039"/>
          </a:xfrm>
          <a:prstGeom prst="rect">
            <a:avLst/>
          </a:prstGeom>
        </p:spPr>
      </p:pic>
      <p:pic>
        <p:nvPicPr>
          <p:cNvPr id="20" name="Picture 19">
            <a:extLst>
              <a:ext uri="{FF2B5EF4-FFF2-40B4-BE49-F238E27FC236}">
                <a16:creationId xmlns:a16="http://schemas.microsoft.com/office/drawing/2014/main" id="{C6CC0B6A-AEB1-6A45-8234-77FD2158EF4D}"/>
              </a:ext>
            </a:extLst>
          </p:cNvPr>
          <p:cNvPicPr>
            <a:picLocks noChangeAspect="1"/>
          </p:cNvPicPr>
          <p:nvPr/>
        </p:nvPicPr>
        <p:blipFill>
          <a:blip r:embed="rId8"/>
          <a:stretch>
            <a:fillRect/>
          </a:stretch>
        </p:blipFill>
        <p:spPr>
          <a:xfrm>
            <a:off x="6400241" y="186253"/>
            <a:ext cx="347040" cy="347040"/>
          </a:xfrm>
          <a:prstGeom prst="rect">
            <a:avLst/>
          </a:prstGeom>
        </p:spPr>
      </p:pic>
    </p:spTree>
    <p:extLst>
      <p:ext uri="{BB962C8B-B14F-4D97-AF65-F5344CB8AC3E}">
        <p14:creationId xmlns:p14="http://schemas.microsoft.com/office/powerpoint/2010/main" val="964459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4600" y="2322451"/>
            <a:ext cx="6419088" cy="498598"/>
          </a:xfrm>
        </p:spPr>
        <p:txBody>
          <a:bodyPr/>
          <a:lstStyle/>
          <a:p>
            <a:r>
              <a:rPr lang="en-US" sz="3600" b="1" dirty="0">
                <a:solidFill>
                  <a:schemeClr val="bg1"/>
                </a:solidFill>
              </a:rPr>
              <a:t>Thank You! Q&amp;A?</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19681"/>
      </p:ext>
    </p:extLst>
  </p:cSld>
  <p:clrMapOvr>
    <a:masterClrMapping/>
  </p:clrMapOvr>
  <mc:AlternateContent xmlns:mc="http://schemas.openxmlformats.org/markup-compatibility/2006">
    <mc:Choice xmlns:p14="http://schemas.microsoft.com/office/powerpoint/2010/main" Requires="p14">
      <p:transition spd="slow" p14:dur="2000" advTm="1461"/>
    </mc:Choice>
    <mc:Fallback>
      <p:transition spd="slow" advTm="14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4D2B92-795D-C345-8BA8-FEBBE43C72FF}"/>
              </a:ext>
            </a:extLst>
          </p:cNvPr>
          <p:cNvSpPr>
            <a:spLocks noGrp="1"/>
          </p:cNvSpPr>
          <p:nvPr>
            <p:ph type="pic" sz="quarter" idx="14"/>
          </p:nvPr>
        </p:nvSpPr>
        <p:spPr/>
      </p:sp>
      <p:sp>
        <p:nvSpPr>
          <p:cNvPr id="7" name="Title 6">
            <a:extLst>
              <a:ext uri="{FF2B5EF4-FFF2-40B4-BE49-F238E27FC236}">
                <a16:creationId xmlns:a16="http://schemas.microsoft.com/office/drawing/2014/main" id="{47A497FF-078D-0142-9EBD-5FAD2F25412A}"/>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241F4B7-10D0-8C49-A50B-86CF33B229FD}"/>
              </a:ext>
            </a:extLst>
          </p:cNvPr>
          <p:cNvSpPr>
            <a:spLocks noGrp="1"/>
          </p:cNvSpPr>
          <p:nvPr>
            <p:ph type="body" sz="quarter" idx="13"/>
          </p:nvPr>
        </p:nvSpPr>
        <p:spPr>
          <a:xfrm>
            <a:off x="219456" y="1289050"/>
            <a:ext cx="4142232" cy="3206750"/>
          </a:xfrm>
        </p:spPr>
        <p:txBody>
          <a:bodyPr vert="horz" lIns="0" tIns="0" rIns="0" bIns="0" rtlCol="0" anchor="t">
            <a:noAutofit/>
          </a:bodyPr>
          <a:lstStyle/>
          <a:p>
            <a:pPr marL="0" lvl="1" indent="0">
              <a:spcBef>
                <a:spcPts val="600"/>
              </a:spcBef>
              <a:buNone/>
            </a:pPr>
            <a:endParaRPr lang="en-US" sz="1600" dirty="0"/>
          </a:p>
          <a:p>
            <a:pPr marL="149225" lvl="1">
              <a:spcBef>
                <a:spcPts val="600"/>
              </a:spcBef>
            </a:pPr>
            <a:r>
              <a:rPr lang="en-US" sz="1600" dirty="0"/>
              <a:t>What is design thinking</a:t>
            </a:r>
          </a:p>
          <a:p>
            <a:pPr marL="149225" lvl="1">
              <a:spcBef>
                <a:spcPts val="600"/>
              </a:spcBef>
            </a:pPr>
            <a:r>
              <a:rPr lang="en-US" sz="1600" dirty="0"/>
              <a:t>Our Personas</a:t>
            </a:r>
          </a:p>
          <a:p>
            <a:pPr marL="149225" lvl="1">
              <a:spcBef>
                <a:spcPts val="600"/>
              </a:spcBef>
            </a:pPr>
            <a:r>
              <a:rPr lang="en-US" sz="1600" dirty="0"/>
              <a:t>The end-to-end vuln lifecycle (notional)</a:t>
            </a:r>
            <a:endParaRPr lang="en-US" dirty="0"/>
          </a:p>
          <a:p>
            <a:pPr marL="149225" lvl="1">
              <a:spcBef>
                <a:spcPts val="600"/>
              </a:spcBef>
            </a:pPr>
            <a:r>
              <a:rPr lang="en-US" sz="1600" dirty="0"/>
              <a:t>Next Steps</a:t>
            </a:r>
          </a:p>
          <a:p>
            <a:pPr marL="0" lvl="1" indent="0">
              <a:spcBef>
                <a:spcPts val="600"/>
              </a:spcBef>
              <a:buNone/>
            </a:pPr>
            <a:endParaRPr lang="en-US" sz="1200" dirty="0">
              <a:latin typeface="IBM Plex Sans"/>
            </a:endParaRPr>
          </a:p>
        </p:txBody>
      </p:sp>
      <p:pic>
        <p:nvPicPr>
          <p:cNvPr id="9" name="Picture Placeholder 7" descr="A picture containing sport, sitting, pool ball, table&#10;&#10;Description automatically generated">
            <a:extLst>
              <a:ext uri="{FF2B5EF4-FFF2-40B4-BE49-F238E27FC236}">
                <a16:creationId xmlns:a16="http://schemas.microsoft.com/office/drawing/2014/main" id="{9C59C481-DDB5-C24D-8598-B5AA4D3CCDD6}"/>
              </a:ext>
            </a:extLst>
          </p:cNvPr>
          <p:cNvPicPr>
            <a:picLocks noChangeAspect="1"/>
          </p:cNvPicPr>
          <p:nvPr/>
        </p:nvPicPr>
        <p:blipFill>
          <a:blip r:embed="rId3"/>
          <a:srcRect/>
          <a:stretch>
            <a:fillRect/>
          </a:stretch>
        </p:blipFill>
        <p:spPr>
          <a:xfrm>
            <a:off x="4572000" y="0"/>
            <a:ext cx="4572000" cy="5143500"/>
          </a:xfrm>
          <a:prstGeom prst="rect">
            <a:avLst/>
          </a:prstGeom>
        </p:spPr>
      </p:pic>
      <p:sp>
        <p:nvSpPr>
          <p:cNvPr id="10" name="Rectangle 9">
            <a:extLst>
              <a:ext uri="{FF2B5EF4-FFF2-40B4-BE49-F238E27FC236}">
                <a16:creationId xmlns:a16="http://schemas.microsoft.com/office/drawing/2014/main" id="{EAF478B4-3D93-314E-9BD3-0FAFA35096E4}"/>
              </a:ext>
            </a:extLst>
          </p:cNvPr>
          <p:cNvSpPr/>
          <p:nvPr/>
        </p:nvSpPr>
        <p:spPr bwMode="auto">
          <a:xfrm>
            <a:off x="61783" y="1142489"/>
            <a:ext cx="3311612" cy="250739"/>
          </a:xfrm>
          <a:prstGeom prst="rect">
            <a:avLst/>
          </a:prstGeom>
          <a:noFill/>
          <a:ln w="19050">
            <a:solidFill>
              <a:schemeClr val="accent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22190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38F200-6FBF-804A-ADF2-8F64B5111F3B}"/>
              </a:ext>
            </a:extLst>
          </p:cNvPr>
          <p:cNvSpPr>
            <a:spLocks noGrp="1"/>
          </p:cNvSpPr>
          <p:nvPr>
            <p:ph type="pic" sz="quarter" idx="14"/>
          </p:nvPr>
        </p:nvSpPr>
        <p:spPr/>
      </p:sp>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What is design thinking</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a:xfrm>
            <a:off x="219456" y="1289050"/>
            <a:ext cx="4104894" cy="3206750"/>
          </a:xfrm>
        </p:spPr>
        <p:txBody>
          <a:bodyPr/>
          <a:lstStyle/>
          <a:p>
            <a:r>
              <a:rPr lang="en-US" dirty="0">
                <a:solidFill>
                  <a:schemeClr val="bg1"/>
                </a:solidFill>
              </a:rPr>
              <a:t>“</a:t>
            </a:r>
            <a:r>
              <a:rPr lang="en-US" dirty="0"/>
              <a:t>Design thinking is an essential tool for simplifying and humanizing.”</a:t>
            </a:r>
          </a:p>
          <a:p>
            <a:br>
              <a:rPr lang="en-US" dirty="0"/>
            </a:br>
            <a:r>
              <a:rPr lang="en-US" dirty="0"/>
              <a:t>….“brings together what is desirable from a human point of view with what is technologically feasible and economically viable”</a:t>
            </a:r>
          </a:p>
          <a:p>
            <a:endParaRPr lang="en-US" dirty="0"/>
          </a:p>
          <a:p>
            <a:r>
              <a:rPr lang="en-US" dirty="0"/>
              <a:t>“Design thinking describes a repeatable process employing unique and creative techniques which yield guaranteed results”</a:t>
            </a:r>
          </a:p>
        </p:txBody>
      </p:sp>
      <p:pic>
        <p:nvPicPr>
          <p:cNvPr id="1028" name="Picture 4" descr="The Future of Work in Nonprofits: How Design Thinking Can Increase Your  Impact | by TechSoup | Medium">
            <a:extLst>
              <a:ext uri="{FF2B5EF4-FFF2-40B4-BE49-F238E27FC236}">
                <a16:creationId xmlns:a16="http://schemas.microsoft.com/office/drawing/2014/main" id="{03A1CC37-2DCA-5941-9F42-3FAA84C0C7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8175" y="14605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Thinking Isn't Just For Your Product Development Team | by Sidebench  | Product Coalition">
            <a:extLst>
              <a:ext uri="{FF2B5EF4-FFF2-40B4-BE49-F238E27FC236}">
                <a16:creationId xmlns:a16="http://schemas.microsoft.com/office/drawing/2014/main" id="{5519A2A2-35C9-0242-8209-E6B11C4797E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8175" y="2542032"/>
            <a:ext cx="4572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7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Alice, the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Maintainer and lead developer of a popular open-source library</a:t>
            </a:r>
          </a:p>
          <a:p>
            <a:r>
              <a:rPr lang="en-GB" b="1" dirty="0"/>
              <a:t>Needs:</a:t>
            </a:r>
          </a:p>
          <a:p>
            <a:r>
              <a:rPr lang="en-GB" dirty="0"/>
              <a:t>Desires their project to be useful to others</a:t>
            </a:r>
          </a:p>
          <a:p>
            <a:r>
              <a:rPr lang="en-US" dirty="0"/>
              <a:t>Desires the project to reflect positively on their own eminence as a developer (quality code)</a:t>
            </a:r>
          </a:p>
          <a:p>
            <a:r>
              <a:rPr lang="en-GB" b="1" dirty="0"/>
              <a:t>Pain Points:</a:t>
            </a:r>
          </a:p>
          <a:p>
            <a:r>
              <a:rPr lang="en-GB" dirty="0"/>
              <a:t>May not be compensated to work on the project</a:t>
            </a:r>
          </a:p>
          <a:p>
            <a:r>
              <a:rPr lang="en-GB" dirty="0"/>
              <a:t>Lack of supporting resources</a:t>
            </a:r>
          </a:p>
          <a:p>
            <a:r>
              <a:rPr lang="en-GB" dirty="0"/>
              <a:t>Community priorities may not align with their own priorities, or even goals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Alice,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Open Source</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Maintainer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3676A356-2B09-024A-AA31-CAFB396C2A3A}"/>
              </a:ext>
            </a:extLst>
          </p:cNvPr>
          <p:cNvPicPr>
            <a:picLocks noChangeAspect="1"/>
          </p:cNvPicPr>
          <p:nvPr/>
        </p:nvPicPr>
        <p:blipFill>
          <a:blip r:embed="rId3"/>
          <a:stretch>
            <a:fillRect/>
          </a:stretch>
        </p:blipFill>
        <p:spPr>
          <a:xfrm>
            <a:off x="5804390" y="326917"/>
            <a:ext cx="2339975" cy="2339975"/>
          </a:xfrm>
          <a:prstGeom prst="rect">
            <a:avLst/>
          </a:prstGeom>
        </p:spPr>
      </p:pic>
    </p:spTree>
    <p:extLst>
      <p:ext uri="{BB962C8B-B14F-4D97-AF65-F5344CB8AC3E}">
        <p14:creationId xmlns:p14="http://schemas.microsoft.com/office/powerpoint/2010/main" val="647290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Aby, the Vulnerability Researcher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Penetration tests software and products for vulnerabilities</a:t>
            </a:r>
          </a:p>
          <a:p>
            <a:r>
              <a:rPr lang="en-GB" b="1" dirty="0"/>
              <a:t>Needs:</a:t>
            </a:r>
          </a:p>
          <a:p>
            <a:r>
              <a:rPr lang="en-GB" dirty="0"/>
              <a:t>Wants to discover vulnerabilities before threat actors</a:t>
            </a:r>
          </a:p>
          <a:p>
            <a:r>
              <a:rPr lang="en-US" dirty="0"/>
              <a:t>Wants recognition/credit for discovering complex and/or high severity  vulnerabilities in order to grow their career</a:t>
            </a:r>
          </a:p>
          <a:p>
            <a:r>
              <a:rPr lang="en-GB" b="1" dirty="0"/>
              <a:t>Pain Points:</a:t>
            </a:r>
          </a:p>
          <a:p>
            <a:r>
              <a:rPr lang="en-GB" dirty="0"/>
              <a:t>Unknowns caused by projects who do not have well published and public vulnerability disclosure policies</a:t>
            </a:r>
          </a:p>
          <a:p>
            <a:r>
              <a:rPr lang="en-GB" dirty="0"/>
              <a:t>Developers &amp; vendors who are not responsive </a:t>
            </a:r>
          </a:p>
          <a:p>
            <a:r>
              <a:rPr lang="en-GB" dirty="0"/>
              <a:t>Vulnerabilities that they discover that get exploited in the wild</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Aby</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Researcher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5" name="Picture 4">
            <a:extLst>
              <a:ext uri="{FF2B5EF4-FFF2-40B4-BE49-F238E27FC236}">
                <a16:creationId xmlns:a16="http://schemas.microsoft.com/office/drawing/2014/main" id="{1C3BF899-9535-104D-A3C4-F689DBCBAB4D}"/>
              </a:ext>
            </a:extLst>
          </p:cNvPr>
          <p:cNvPicPr>
            <a:picLocks noChangeAspect="1"/>
          </p:cNvPicPr>
          <p:nvPr/>
        </p:nvPicPr>
        <p:blipFill>
          <a:blip r:embed="rId3"/>
          <a:stretch>
            <a:fillRect/>
          </a:stretch>
        </p:blipFill>
        <p:spPr>
          <a:xfrm>
            <a:off x="5818666" y="390525"/>
            <a:ext cx="2269718" cy="2269718"/>
          </a:xfrm>
          <a:prstGeom prst="rect">
            <a:avLst/>
          </a:prstGeom>
        </p:spPr>
      </p:pic>
    </p:spTree>
    <p:extLst>
      <p:ext uri="{BB962C8B-B14F-4D97-AF65-F5344CB8AC3E}">
        <p14:creationId xmlns:p14="http://schemas.microsoft.com/office/powerpoint/2010/main" val="28847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Finn, Vulnerability Management</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Detects vulnerabilities that exist in a client’s environment via scanning endpoints and the network</a:t>
            </a:r>
          </a:p>
          <a:p>
            <a:r>
              <a:rPr lang="en-GB" b="1" dirty="0"/>
              <a:t>Needs:</a:t>
            </a:r>
          </a:p>
          <a:p>
            <a:r>
              <a:rPr lang="en-GB" dirty="0"/>
              <a:t>Wants timely notice of new vulnerabilities in the industry</a:t>
            </a:r>
          </a:p>
          <a:p>
            <a:r>
              <a:rPr lang="en-GB" dirty="0"/>
              <a:t>Wants to help clients discover vulnerabilities before threat actors</a:t>
            </a:r>
          </a:p>
          <a:p>
            <a:r>
              <a:rPr lang="en-US" dirty="0"/>
              <a:t>Wants to have suggested remediation (workarounds, patches) for vulnerabilities that are discovered</a:t>
            </a:r>
          </a:p>
          <a:p>
            <a:r>
              <a:rPr lang="en-GB" b="1" dirty="0"/>
              <a:t>Pain Points:</a:t>
            </a:r>
          </a:p>
          <a:p>
            <a:r>
              <a:rPr lang="en-GB" dirty="0"/>
              <a:t>No centralized industry standard location for vulnerability reports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Finn</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Management</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79BEFB1D-00EA-8C49-99F8-33BAD206CD71}"/>
              </a:ext>
            </a:extLst>
          </p:cNvPr>
          <p:cNvPicPr>
            <a:picLocks noChangeAspect="1"/>
          </p:cNvPicPr>
          <p:nvPr/>
        </p:nvPicPr>
        <p:blipFill>
          <a:blip r:embed="rId3"/>
          <a:stretch>
            <a:fillRect/>
          </a:stretch>
        </p:blipFill>
        <p:spPr>
          <a:xfrm>
            <a:off x="5815940" y="434540"/>
            <a:ext cx="2316872" cy="2297316"/>
          </a:xfrm>
          <a:prstGeom prst="rect">
            <a:avLst/>
          </a:prstGeom>
        </p:spPr>
      </p:pic>
    </p:spTree>
    <p:extLst>
      <p:ext uri="{BB962C8B-B14F-4D97-AF65-F5344CB8AC3E}">
        <p14:creationId xmlns:p14="http://schemas.microsoft.com/office/powerpoint/2010/main" val="404129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Cherry, the Software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Develops “enterprise” software to deliver to business</a:t>
            </a:r>
          </a:p>
          <a:p>
            <a:r>
              <a:rPr lang="en-GB" b="1" dirty="0"/>
              <a:t>Needs:</a:t>
            </a:r>
          </a:p>
          <a:p>
            <a:r>
              <a:rPr lang="en-GB" dirty="0"/>
              <a:t>Wants to build software to solve for their customer’s use cases</a:t>
            </a:r>
          </a:p>
          <a:p>
            <a:r>
              <a:rPr lang="en-GB" dirty="0"/>
              <a:t>Wants to be able to make use of best-of-breed open-source libraries in order to streamline software development</a:t>
            </a:r>
          </a:p>
          <a:p>
            <a:r>
              <a:rPr lang="en-GB" dirty="0"/>
              <a:t>Wants to develop secure and high-quality software</a:t>
            </a:r>
          </a:p>
          <a:p>
            <a:r>
              <a:rPr lang="en-GB" b="1" dirty="0"/>
              <a:t>Pain Points:</a:t>
            </a:r>
          </a:p>
          <a:p>
            <a:r>
              <a:rPr lang="en-GB" dirty="0"/>
              <a:t>It is difficult to know how secure open-source libraries are</a:t>
            </a:r>
          </a:p>
          <a:p>
            <a:r>
              <a:rPr lang="en-GB" dirty="0"/>
              <a:t>When open-source libraries have new vulnerabilities discovered, it is difficult to be informed of them in a timely fashion</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Cherry, Software Developer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05FF2D11-5EE7-E949-BC66-E8193C4EDFAA}"/>
              </a:ext>
            </a:extLst>
          </p:cNvPr>
          <p:cNvPicPr>
            <a:picLocks noChangeAspect="1"/>
          </p:cNvPicPr>
          <p:nvPr/>
        </p:nvPicPr>
        <p:blipFill>
          <a:blip r:embed="rId3"/>
          <a:stretch>
            <a:fillRect/>
          </a:stretch>
        </p:blipFill>
        <p:spPr>
          <a:xfrm>
            <a:off x="5899781" y="483984"/>
            <a:ext cx="2149189" cy="2149189"/>
          </a:xfrm>
          <a:prstGeom prst="rect">
            <a:avLst/>
          </a:prstGeom>
        </p:spPr>
      </p:pic>
    </p:spTree>
    <p:extLst>
      <p:ext uri="{BB962C8B-B14F-4D97-AF65-F5344CB8AC3E}">
        <p14:creationId xmlns:p14="http://schemas.microsoft.com/office/powerpoint/2010/main" val="2420307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Jacob, Line of Business Owner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Runs and maintains the software stack for their business</a:t>
            </a:r>
          </a:p>
          <a:p>
            <a:r>
              <a:rPr lang="en-GB" b="1" dirty="0"/>
              <a:t>Needs:</a:t>
            </a:r>
          </a:p>
          <a:p>
            <a:r>
              <a:rPr lang="en-GB" dirty="0"/>
              <a:t>Wants their software to execute its job function while being highly reliable</a:t>
            </a:r>
          </a:p>
          <a:p>
            <a:r>
              <a:rPr lang="en-GB" dirty="0"/>
              <a:t>Needs to maintain their IT security posture as mandated by their BISO / CISO organization</a:t>
            </a:r>
          </a:p>
          <a:p>
            <a:r>
              <a:rPr lang="en-GB" b="1" dirty="0"/>
              <a:t>Pain Points:</a:t>
            </a:r>
          </a:p>
          <a:p>
            <a:r>
              <a:rPr lang="en-GB" dirty="0"/>
              <a:t>BISO / CISO escalations looking for software to be patched, that does not have a patch from the vendor</a:t>
            </a:r>
          </a:p>
          <a:p>
            <a:r>
              <a:rPr lang="en-GB" dirty="0"/>
              <a:t>Learning about vulnerabilities before the vendors have a public disclosure with a workaround or patch available</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Jacob, Line of Business Owner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BA76EDDE-986D-5A4C-AB12-3CE0AD2EC592}"/>
              </a:ext>
            </a:extLst>
          </p:cNvPr>
          <p:cNvPicPr>
            <a:picLocks noChangeAspect="1"/>
          </p:cNvPicPr>
          <p:nvPr/>
        </p:nvPicPr>
        <p:blipFill>
          <a:blip r:embed="rId3"/>
          <a:stretch>
            <a:fillRect/>
          </a:stretch>
        </p:blipFill>
        <p:spPr>
          <a:xfrm>
            <a:off x="5883244" y="483984"/>
            <a:ext cx="2182264" cy="2182264"/>
          </a:xfrm>
          <a:prstGeom prst="rect">
            <a:avLst/>
          </a:prstGeom>
        </p:spPr>
      </p:pic>
    </p:spTree>
    <p:extLst>
      <p:ext uri="{BB962C8B-B14F-4D97-AF65-F5344CB8AC3E}">
        <p14:creationId xmlns:p14="http://schemas.microsoft.com/office/powerpoint/2010/main" val="102827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The Scenario</a:t>
            </a:r>
          </a:p>
        </p:txBody>
      </p:sp>
      <p:sp>
        <p:nvSpPr>
          <p:cNvPr id="5" name="Text Placeholder 4">
            <a:extLst>
              <a:ext uri="{FF2B5EF4-FFF2-40B4-BE49-F238E27FC236}">
                <a16:creationId xmlns:a16="http://schemas.microsoft.com/office/drawing/2014/main" id="{2E74A177-2954-E240-A3E0-B63B22B19D6C}"/>
              </a:ext>
            </a:extLst>
          </p:cNvPr>
          <p:cNvSpPr>
            <a:spLocks noGrp="1"/>
          </p:cNvSpPr>
          <p:nvPr>
            <p:ph sz="quarter" idx="10"/>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An enterprise software vendor, “</a:t>
            </a:r>
            <a:r>
              <a:rPr lang="en-US" dirty="0" err="1"/>
              <a:t>KillerSoftware</a:t>
            </a:r>
            <a:r>
              <a:rPr lang="en-US" dirty="0"/>
              <a:t>” as integrated “</a:t>
            </a:r>
            <a:r>
              <a:rPr lang="en-US" dirty="0" err="1"/>
              <a:t>HotLibrary</a:t>
            </a:r>
            <a:r>
              <a:rPr lang="en-US" dirty="0"/>
              <a:t>” into the latest version its flagship product</a:t>
            </a:r>
          </a:p>
          <a:p>
            <a:r>
              <a:rPr lang="en-US" dirty="0"/>
              <a:t>Customers all over the world depend on “</a:t>
            </a:r>
            <a:r>
              <a:rPr lang="en-US" dirty="0" err="1"/>
              <a:t>KillerSoftware</a:t>
            </a:r>
            <a:r>
              <a:rPr lang="en-US" dirty="0"/>
              <a:t>” to run their day-to-day operations</a:t>
            </a:r>
            <a:br>
              <a:rPr lang="en-US" dirty="0"/>
            </a:br>
            <a:br>
              <a:rPr lang="en-US" dirty="0"/>
            </a:br>
            <a:r>
              <a:rPr lang="en-US" dirty="0"/>
              <a:t>A high severity vulnerability is discovered in “</a:t>
            </a:r>
            <a:r>
              <a:rPr lang="en-US" dirty="0" err="1"/>
              <a:t>HotLibrary</a:t>
            </a:r>
            <a:r>
              <a:rPr lang="en-US" dirty="0"/>
              <a:t>”</a:t>
            </a:r>
            <a:br>
              <a:rPr lang="en-US" dirty="0"/>
            </a:br>
            <a:br>
              <a:rPr lang="en-US" dirty="0"/>
            </a:br>
            <a:br>
              <a:rPr lang="en-US" dirty="0"/>
            </a:br>
            <a:endParaRPr lang="en-US" dirty="0"/>
          </a:p>
        </p:txBody>
      </p:sp>
      <p:sp>
        <p:nvSpPr>
          <p:cNvPr id="2" name="Content Placeholder 1">
            <a:extLst>
              <a:ext uri="{FF2B5EF4-FFF2-40B4-BE49-F238E27FC236}">
                <a16:creationId xmlns:a16="http://schemas.microsoft.com/office/drawing/2014/main" id="{2F98EDB6-7CF6-9C49-AC12-50292DC06A8C}"/>
              </a:ext>
            </a:extLst>
          </p:cNvPr>
          <p:cNvSpPr>
            <a:spLocks noGrp="1"/>
          </p:cNvSpPr>
          <p:nvPr>
            <p:ph sz="quarter" idx="11"/>
          </p:nvPr>
        </p:nvSpPr>
        <p:spPr/>
        <p:txBody>
          <a:bodyPr/>
          <a:lstStyle/>
          <a:p>
            <a:endParaRPr lang="en-US"/>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86447"/>
      </p:ext>
    </p:extLst>
  </p:cSld>
  <p:clrMapOvr>
    <a:masterClrMapping/>
  </p:clrMapOvr>
  <p:transition spd="slow">
    <p:push dir="r"/>
  </p:transition>
</p:sld>
</file>

<file path=ppt/theme/theme1.xml><?xml version="1.0" encoding="utf-8"?>
<a:theme xmlns:a="http://schemas.openxmlformats.org/drawingml/2006/main" name="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0.xml><?xml version="1.0" encoding="utf-8"?>
<a:theme xmlns:a="http://schemas.openxmlformats.org/drawingml/2006/main" name="3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11.xml><?xml version="1.0" encoding="utf-8"?>
<a:theme xmlns:a="http://schemas.openxmlformats.org/drawingml/2006/main" name="1_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12.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C27C45E8-6805-3B42-A296-40C5F323B68B}" vid="{BC1F5DA2-41BF-6E4F-95EB-7A5C1A6AB54A}"/>
    </a:ext>
  </a:extLst>
</a:theme>
</file>

<file path=ppt/theme/theme13.xml><?xml version="1.0" encoding="utf-8"?>
<a:theme xmlns:a="http://schemas.openxmlformats.org/drawingml/2006/main" name="4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4.xml><?xml version="1.0" encoding="utf-8"?>
<a:theme xmlns:a="http://schemas.openxmlformats.org/drawingml/2006/main" name="Office Theme">
  <a:themeElements>
    <a:clrScheme name="Custom 1">
      <a:dk1>
        <a:srgbClr val="1D3649"/>
      </a:dk1>
      <a:lt1>
        <a:srgbClr val="FFFFFF"/>
      </a:lt1>
      <a:dk2>
        <a:srgbClr val="1D3649"/>
      </a:dk2>
      <a:lt2>
        <a:srgbClr val="E0E0E0"/>
      </a:lt2>
      <a:accent1>
        <a:srgbClr val="325C80"/>
      </a:accent1>
      <a:accent2>
        <a:srgbClr val="417899"/>
      </a:accent2>
      <a:accent3>
        <a:srgbClr val="C0E6FF"/>
      </a:accent3>
      <a:accent4>
        <a:srgbClr val="595959"/>
      </a:accent4>
      <a:accent5>
        <a:srgbClr val="777677"/>
      </a:accent5>
      <a:accent6>
        <a:srgbClr val="AEAEAE"/>
      </a:accent6>
      <a:hlink>
        <a:srgbClr val="325C80"/>
      </a:hlink>
      <a:folHlink>
        <a:srgbClr val="325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2.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3.xml><?xml version="1.0" encoding="utf-8"?>
<a:theme xmlns:a="http://schemas.openxmlformats.org/drawingml/2006/main" name="1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4" id="{AFB8FE5E-6699-D341-A3F5-185366E966E1}" vid="{A64ABA58-2302-9145-AF18-E671CCB62FBD}"/>
    </a:ext>
  </a:extLst>
</a:theme>
</file>

<file path=ppt/theme/theme4.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5.xml><?xml version="1.0" encoding="utf-8"?>
<a:theme xmlns:a="http://schemas.openxmlformats.org/drawingml/2006/main" name="4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6.xml><?xml version="1.0" encoding="utf-8"?>
<a:theme xmlns:a="http://schemas.openxmlformats.org/drawingml/2006/main" name="1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7.xml><?xml version="1.0" encoding="utf-8"?>
<a:theme xmlns:a="http://schemas.openxmlformats.org/drawingml/2006/main" name="2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8.xml><?xml version="1.0" encoding="utf-8"?>
<a:theme xmlns:a="http://schemas.openxmlformats.org/drawingml/2006/main" name="2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9.xml><?xml version="1.0" encoding="utf-8"?>
<a:theme xmlns:a="http://schemas.openxmlformats.org/drawingml/2006/main" name="3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3EE5F61-7FD4-3941-AFF3-DBEA816F3EF9}">
  <we:reference id="wa104178141" version="3.1.2.28"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57FD827-1787-544D-81F6-BE40B6CBDB39}">
  <we:reference id="wa104379997" version="1.0.0.2" store="en-US"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ACEF21B-9D18-D646-88E5-D6F42BA6CF90}">
  <we:reference id="wa10438051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IBM Security 16x9 Default Template</Template>
  <TotalTime>0</TotalTime>
  <Words>596</Words>
  <Application>Microsoft Macintosh PowerPoint</Application>
  <PresentationFormat>On-screen Show (16:9)</PresentationFormat>
  <Paragraphs>83</Paragraphs>
  <Slides>11</Slides>
  <Notes>9</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11</vt:i4>
      </vt:variant>
    </vt:vector>
  </HeadingPairs>
  <TitlesOfParts>
    <vt:vector size="37" baseType="lpstr">
      <vt:lpstr>.AppleSystemUIFont</vt:lpstr>
      <vt:lpstr>Arial</vt:lpstr>
      <vt:lpstr>Calibri</vt:lpstr>
      <vt:lpstr>HelvNeue Light for IBM</vt:lpstr>
      <vt:lpstr>IBM Eliot Sans Regular</vt:lpstr>
      <vt:lpstr>IBM Plex Sans</vt:lpstr>
      <vt:lpstr>IBM Plex Sans ExtraLight</vt:lpstr>
      <vt:lpstr>IBM Plex Sans Light</vt:lpstr>
      <vt:lpstr>IBM Plex Sans Medium</vt:lpstr>
      <vt:lpstr>IBM Plex Sans SemiBold</vt:lpstr>
      <vt:lpstr>IBMPlexSans</vt:lpstr>
      <vt:lpstr>System Font Regular</vt:lpstr>
      <vt:lpstr>Wingdings</vt:lpstr>
      <vt:lpstr>IBM Security 16x9 Default Template</vt:lpstr>
      <vt:lpstr>IBM Security Master Template - Plex</vt:lpstr>
      <vt:lpstr>1_IBM Security Master Template - Plex</vt:lpstr>
      <vt:lpstr>3_blk_background_2017</vt:lpstr>
      <vt:lpstr>4_IBM Security Master Template - Plex</vt:lpstr>
      <vt:lpstr>1_IBM Security 16x9 Default Template</vt:lpstr>
      <vt:lpstr>2_IBM Security 16x9 Default Template</vt:lpstr>
      <vt:lpstr>2_IBM Security Master Template - Plex</vt:lpstr>
      <vt:lpstr>3_IBM Security 16x9 Default Template</vt:lpstr>
      <vt:lpstr>3_IBM Security Master Template - Plex</vt:lpstr>
      <vt:lpstr>1_IBM Security Master Presentation - Arial</vt:lpstr>
      <vt:lpstr>IBM Security 2020 template</vt:lpstr>
      <vt:lpstr>4_IBM Security 16x9 Default Template</vt:lpstr>
      <vt:lpstr>OpenSSF Vulnerability Disclosure Working Group – Our Personas &amp; Lifecycle</vt:lpstr>
      <vt:lpstr>Agenda</vt:lpstr>
      <vt:lpstr>What is design thinking</vt:lpstr>
      <vt:lpstr>Alice, the Developer</vt:lpstr>
      <vt:lpstr>Aby, the Vulnerability Researcher</vt:lpstr>
      <vt:lpstr>Finn, Vulnerability Management</vt:lpstr>
      <vt:lpstr>Cherry, the Software Developer</vt:lpstr>
      <vt:lpstr>Jacob, Line of Business Owner</vt:lpstr>
      <vt:lpstr>The Scenario</vt:lpstr>
      <vt:lpstr>PowerPoint Presentation</vt:lpstr>
      <vt:lpstr>Thank You!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46</cp:revision>
  <cp:lastPrinted>2018-01-17T19:11:08Z</cp:lastPrinted>
  <dcterms:created xsi:type="dcterms:W3CDTF">2018-11-16T18:21:09Z</dcterms:created>
  <dcterms:modified xsi:type="dcterms:W3CDTF">2020-12-10T14:44:51Z</dcterms:modified>
  <cp:category/>
</cp:coreProperties>
</file>